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2"/>
  </p:notesMasterIdLst>
  <p:sldIdLst>
    <p:sldId id="290" r:id="rId2"/>
    <p:sldId id="257" r:id="rId3"/>
    <p:sldId id="267" r:id="rId4"/>
    <p:sldId id="258" r:id="rId5"/>
    <p:sldId id="296" r:id="rId6"/>
    <p:sldId id="291" r:id="rId7"/>
    <p:sldId id="268" r:id="rId8"/>
    <p:sldId id="259" r:id="rId9"/>
    <p:sldId id="297" r:id="rId10"/>
    <p:sldId id="260" r:id="rId11"/>
    <p:sldId id="269" r:id="rId12"/>
    <p:sldId id="292" r:id="rId13"/>
    <p:sldId id="294" r:id="rId14"/>
    <p:sldId id="299" r:id="rId15"/>
    <p:sldId id="293" r:id="rId16"/>
    <p:sldId id="295" r:id="rId17"/>
    <p:sldId id="298" r:id="rId18"/>
    <p:sldId id="270" r:id="rId19"/>
    <p:sldId id="277" r:id="rId20"/>
    <p:sldId id="276" r:id="rId21"/>
  </p:sldIdLst>
  <p:sldSz cx="9144000" cy="5143500" type="screen16x9"/>
  <p:notesSz cx="6858000" cy="9144000"/>
  <p:embeddedFontLst>
    <p:embeddedFont>
      <p:font typeface="Inter-Regular" panose="020B0604020202020204" charset="0"/>
      <p:bold r:id="rId23"/>
    </p:embeddedFont>
    <p:embeddedFont>
      <p:font typeface="Inter"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80">
          <p15:clr>
            <a:srgbClr val="A4A3A4"/>
          </p15:clr>
        </p15:guide>
        <p15:guide id="2" pos="2525">
          <p15:clr>
            <a:srgbClr val="A4A3A4"/>
          </p15:clr>
        </p15:guide>
        <p15:guide id="3" pos="352">
          <p15:clr>
            <a:srgbClr val="9AA0A6"/>
          </p15:clr>
        </p15:guide>
        <p15:guide id="4" orient="horz" pos="2764">
          <p15:clr>
            <a:srgbClr val="9AA0A6"/>
          </p15:clr>
        </p15:guide>
        <p15:guide id="5" pos="5385">
          <p15:clr>
            <a:srgbClr val="9AA0A6"/>
          </p15:clr>
        </p15:guide>
        <p15:guide id="6" orient="horz" pos="721">
          <p15:clr>
            <a:srgbClr val="9AA0A6"/>
          </p15:clr>
        </p15:guide>
        <p15:guide id="7" orient="horz" pos="2339">
          <p15:clr>
            <a:srgbClr val="9AA0A6"/>
          </p15:clr>
        </p15:guide>
        <p15:guide id="8" orient="horz" pos="1644">
          <p15:clr>
            <a:srgbClr val="9AA0A6"/>
          </p15:clr>
        </p15:guide>
        <p15:guide id="9" orient="horz" pos="2511">
          <p15:clr>
            <a:srgbClr val="A4A3A4"/>
          </p15:clr>
        </p15:guide>
        <p15:guide id="10" pos="4187">
          <p15:clr>
            <a:srgbClr val="9AA0A6"/>
          </p15:clr>
        </p15:guide>
        <p15:guide id="11" orient="horz" pos="2496">
          <p15:clr>
            <a:srgbClr val="A4A3A4"/>
          </p15:clr>
        </p15:guide>
        <p15:guide id="12" orient="horz" pos="817">
          <p15:clr>
            <a:srgbClr val="9AA0A6"/>
          </p15:clr>
        </p15:guide>
        <p15:guide id="13" pos="316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07" autoAdjust="0"/>
  </p:normalViewPr>
  <p:slideViewPr>
    <p:cSldViewPr snapToGrid="0">
      <p:cViewPr varScale="1">
        <p:scale>
          <a:sx n="126" d="100"/>
          <a:sy n="126" d="100"/>
        </p:scale>
        <p:origin x="1194" y="114"/>
      </p:cViewPr>
      <p:guideLst>
        <p:guide orient="horz" pos="1080"/>
        <p:guide pos="2525"/>
        <p:guide pos="352"/>
        <p:guide orient="horz" pos="2764"/>
        <p:guide pos="5385"/>
        <p:guide orient="horz" pos="721"/>
        <p:guide orient="horz" pos="2339"/>
        <p:guide orient="horz" pos="1644"/>
        <p:guide orient="horz" pos="2511"/>
        <p:guide pos="4187"/>
        <p:guide orient="horz" pos="2496"/>
        <p:guide orient="horz" pos="817"/>
        <p:guide pos="316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log.nindalf.com/how-goroutines-wor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1.cs.columbia.edu/~aho/cs6998/reports/12-12-11_DeshpandeSponslerWeiss_GO.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e29ce636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e29ce636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76242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r-TR" dirty="0" smtClean="0"/>
              <a:t>Yazılım ürünlerinde eş zamanlı çalışma modeli oldukça önemli. Uygulamalarda yer alan süreçler çoğu zaman alt iş parçalarından oluşmakta ve bu parçalar uygun koşullarda eş zamanlı olarak yürütülebilmekte. Eş zamanlılık için bir çok dilde destek mevcut.</a:t>
            </a:r>
            <a:endParaRPr lang="en-US" dirty="0" smtClean="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tr-TR" dirty="0" smtClean="0"/>
              <a:t>Okuduğum kaynakta buna güzel bir örnek veriliyor: Web Sunucusu. </a:t>
            </a:r>
          </a:p>
          <a:p>
            <a:r>
              <a:rPr lang="tr-TR" dirty="0" smtClean="0"/>
              <a:t>Bir web sunucusu istemcilerden gelen talepleri</a:t>
            </a:r>
            <a:r>
              <a:rPr lang="tr-TR" i="1" dirty="0" smtClean="0"/>
              <a:t>(Request)</a:t>
            </a:r>
            <a:r>
              <a:rPr lang="tr-TR" dirty="0" smtClean="0"/>
              <a:t> ait oldukları uygulamalara yönlendirip işleten bir çalışma mekaniğine sahiptir. Hiç bir talep için bir diğerini bekleme söz konusu değil. Web sunucusu bu görevleri eş zamanlı olarak yürütüyor. Concurrency'deki temel amaç da bu zaten. Görevleri aynı anda işletebilmek. Go dilinde goroutine fonksiyonu ve channel yöntemi ile Concurrency işlemlerini gerçekleştirebiliriz. İlk olarak goroutine fonksiyonunu inceleyecegız.</a:t>
            </a:r>
            <a:r>
              <a:rPr lang="tr-TR" baseline="0" dirty="0" smtClean="0"/>
              <a:t> </a:t>
            </a:r>
            <a:endParaRPr lang="tr-T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e767c083a8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e767c083a8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g</a:t>
            </a:r>
            <a:r>
              <a:rPr lang="tr-TR" sz="1100" b="0" i="0" u="none" strike="noStrike" cap="none" dirty="0" smtClean="0">
                <a:solidFill>
                  <a:srgbClr val="000000"/>
                </a:solidFill>
                <a:effectLst/>
                <a:latin typeface="Arial"/>
                <a:ea typeface="Arial"/>
                <a:cs typeface="Arial"/>
                <a:sym typeface="Arial"/>
              </a:rPr>
              <a:t>oroutine bir fonksiyon aslında. Eş zamanlı çalışacak fonksiyonları çağırmak için kullanılıyor. Goroutine çalışma modeline göre belleğin stack adı verilen bölgesinde başlangıç için 2Kb kadar yer ayrıldığı ve bu alanın gerektiğinde büyüdüğü ifade ediliyor. Bir Thread için bu alan 1 Mb civarında. Thread oluşturma ve yönetmedeki pek çok karmaşık detay goroutine tasarımına dahil edilmemiş. Goroutine'ler işletim sistemi seviyesinde çoklu thread' de çalışabiliyor. Bu nedenle bir goroutine bloklansa bile diğeri</a:t>
            </a:r>
            <a:r>
              <a:rPr lang="tr-TR" sz="1100" b="0" i="1" u="none" strike="noStrike" cap="none" dirty="0" smtClean="0">
                <a:solidFill>
                  <a:srgbClr val="000000"/>
                </a:solidFill>
                <a:effectLst/>
                <a:latin typeface="Arial"/>
                <a:ea typeface="Arial"/>
                <a:cs typeface="Arial"/>
                <a:sym typeface="Arial"/>
              </a:rPr>
              <a:t>(diğerleri)</a:t>
            </a:r>
            <a:r>
              <a:rPr lang="tr-TR" sz="1100" b="0" i="0" u="none" strike="noStrike" cap="none" dirty="0" smtClean="0">
                <a:solidFill>
                  <a:srgbClr val="000000"/>
                </a:solidFill>
                <a:effectLst/>
                <a:latin typeface="Arial"/>
                <a:ea typeface="Arial"/>
                <a:cs typeface="Arial"/>
                <a:sym typeface="Arial"/>
              </a:rPr>
              <a:t> çalışmasına devam edebilir. Son olarak kullanım maliyeti düşük, hafif ve hızlı bir tasarıma sahip olduklarını belirtebiliriz</a:t>
            </a:r>
            <a:r>
              <a:rPr lang="tr-TR" sz="1100" b="0" i="1" u="none" strike="noStrike" cap="none" dirty="0" smtClean="0">
                <a:solidFill>
                  <a:srgbClr val="000000"/>
                </a:solidFill>
                <a:effectLst/>
                <a:latin typeface="Arial"/>
                <a:ea typeface="Arial"/>
                <a:cs typeface="Arial"/>
                <a:sym typeface="Arial"/>
              </a:rPr>
              <a:t>(goroutine'lerin çalışma prensipleri ve Thread kavramı ile arasındaki farkları incelemek için </a:t>
            </a:r>
            <a:r>
              <a:rPr lang="tr-TR" sz="1100" b="0" i="1" u="none" strike="noStrike" cap="none" dirty="0" smtClean="0">
                <a:solidFill>
                  <a:srgbClr val="000000"/>
                </a:solidFill>
                <a:effectLst/>
                <a:latin typeface="Arial"/>
                <a:ea typeface="Arial"/>
                <a:cs typeface="Arial"/>
                <a:sym typeface="Arial"/>
                <a:hlinkClick r:id="rId3"/>
              </a:rPr>
              <a:t>şu yazıya bakmanızı</a:t>
            </a:r>
            <a:r>
              <a:rPr lang="tr-TR" sz="1100" b="0" i="1" u="none" strike="noStrike" cap="none" dirty="0" smtClean="0">
                <a:solidFill>
                  <a:srgbClr val="000000"/>
                </a:solidFill>
                <a:effectLst/>
                <a:latin typeface="Arial"/>
                <a:ea typeface="Arial"/>
                <a:cs typeface="Arial"/>
                <a:sym typeface="Arial"/>
              </a:rPr>
              <a:t> şiddetle tavsiye ederim)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GoRuntıme Scheduler</a:t>
            </a:r>
            <a:r>
              <a:rPr lang="en-US" dirty="0" smtClean="0"/>
              <a:t>:</a:t>
            </a:r>
            <a:r>
              <a:rPr lang="en-US" baseline="0" dirty="0" smtClean="0"/>
              <a:t> </a:t>
            </a:r>
            <a:r>
              <a:rPr lang="en-US" baseline="0" dirty="0" err="1" smtClean="0"/>
              <a:t>calisacak</a:t>
            </a:r>
            <a:r>
              <a:rPr lang="en-US" baseline="0" dirty="0" smtClean="0"/>
              <a:t> </a:t>
            </a:r>
            <a:r>
              <a:rPr lang="en-US" baseline="0" dirty="0" err="1" smtClean="0"/>
              <a:t>olan</a:t>
            </a:r>
            <a:r>
              <a:rPr lang="en-US" baseline="0" dirty="0" smtClean="0"/>
              <a:t> </a:t>
            </a:r>
            <a:r>
              <a:rPr lang="en-US" baseline="0" dirty="0" err="1" smtClean="0"/>
              <a:t>butun</a:t>
            </a:r>
            <a:r>
              <a:rPr lang="en-US" baseline="0" dirty="0" smtClean="0"/>
              <a:t> </a:t>
            </a:r>
            <a:r>
              <a:rPr lang="en-US" baseline="0" dirty="0" err="1" smtClean="0"/>
              <a:t>goRoutinler</a:t>
            </a:r>
            <a:r>
              <a:rPr lang="en-US" baseline="0" dirty="0" smtClean="0"/>
              <a:t> </a:t>
            </a:r>
            <a:r>
              <a:rPr lang="en-US" baseline="0" dirty="0" err="1" smtClean="0"/>
              <a:t>workerpool</a:t>
            </a:r>
            <a:r>
              <a:rPr lang="en-US" baseline="0" dirty="0" smtClean="0"/>
              <a:t> altinda </a:t>
            </a:r>
            <a:r>
              <a:rPr lang="en-US" baseline="0" dirty="0" err="1" smtClean="0"/>
              <a:t>yer</a:t>
            </a:r>
            <a:r>
              <a:rPr lang="en-US" baseline="0" dirty="0" smtClean="0"/>
              <a:t> </a:t>
            </a:r>
            <a:r>
              <a:rPr lang="en-US" baseline="0" dirty="0" err="1" smtClean="0"/>
              <a:t>alir</a:t>
            </a:r>
            <a:r>
              <a:rPr lang="en-US" baseline="0" dirty="0" smtClean="0"/>
              <a:t>, global </a:t>
            </a:r>
            <a:r>
              <a:rPr lang="en-US" baseline="0" dirty="0" err="1" smtClean="0"/>
              <a:t>quee</a:t>
            </a:r>
            <a:r>
              <a:rPr lang="en-US" baseline="0" dirty="0" smtClean="0"/>
              <a:t> gibi </a:t>
            </a:r>
            <a:r>
              <a:rPr lang="en-US" baseline="0" dirty="0" err="1" smtClean="0"/>
              <a:t>dusunebiliriz</a:t>
            </a:r>
            <a:r>
              <a:rPr lang="en-US" baseline="0" dirty="0" smtClean="0"/>
              <a:t>. Her bir thread uzerinde de </a:t>
            </a:r>
            <a:r>
              <a:rPr lang="en-US" baseline="0" dirty="0" err="1" smtClean="0"/>
              <a:t>kendine</a:t>
            </a:r>
            <a:r>
              <a:rPr lang="en-US" baseline="0" dirty="0" smtClean="0"/>
              <a:t> </a:t>
            </a:r>
            <a:r>
              <a:rPr lang="en-US" baseline="0" dirty="0" err="1" smtClean="0"/>
              <a:t>ait</a:t>
            </a:r>
            <a:r>
              <a:rPr lang="en-US" baseline="0" dirty="0" smtClean="0"/>
              <a:t> </a:t>
            </a:r>
            <a:r>
              <a:rPr lang="en-US" baseline="0" dirty="0" err="1" smtClean="0"/>
              <a:t>olan</a:t>
            </a:r>
            <a:r>
              <a:rPr lang="en-US" baseline="0" dirty="0" smtClean="0"/>
              <a:t> bir </a:t>
            </a:r>
            <a:r>
              <a:rPr lang="en-US" baseline="0" dirty="0" err="1" smtClean="0"/>
              <a:t>quee</a:t>
            </a:r>
            <a:r>
              <a:rPr lang="en-US" baseline="0" dirty="0" smtClean="0"/>
              <a:t> bulunur scheduler duzenli olarak global </a:t>
            </a:r>
            <a:r>
              <a:rPr lang="en-US" baseline="0" dirty="0" err="1" smtClean="0"/>
              <a:t>quee</a:t>
            </a:r>
            <a:r>
              <a:rPr lang="en-US" baseline="0" dirty="0" smtClean="0"/>
              <a:t> </a:t>
            </a:r>
            <a:r>
              <a:rPr lang="en-US" baseline="0" dirty="0" err="1" smtClean="0"/>
              <a:t>ile</a:t>
            </a:r>
            <a:r>
              <a:rPr lang="en-US" baseline="0" dirty="0" smtClean="0"/>
              <a:t> worker </a:t>
            </a:r>
            <a:r>
              <a:rPr lang="en-US" baseline="0" dirty="0" err="1" smtClean="0"/>
              <a:t>quee</a:t>
            </a:r>
            <a:r>
              <a:rPr lang="en-US" baseline="0" dirty="0" smtClean="0"/>
              <a:t> arasinda </a:t>
            </a:r>
            <a:r>
              <a:rPr lang="en-US" baseline="0" dirty="0" err="1" smtClean="0"/>
              <a:t>git</a:t>
            </a:r>
            <a:r>
              <a:rPr lang="en-US" baseline="0" dirty="0" smtClean="0"/>
              <a:t> gel </a:t>
            </a:r>
            <a:r>
              <a:rPr lang="en-US" baseline="0" dirty="0" err="1" smtClean="0"/>
              <a:t>yapar</a:t>
            </a:r>
            <a:r>
              <a:rPr lang="en-US" baseline="0" dirty="0" smtClean="0"/>
              <a:t>  </a:t>
            </a:r>
            <a:r>
              <a:rPr lang="en-US" baseline="0" dirty="0" err="1" smtClean="0"/>
              <a:t>atama</a:t>
            </a:r>
            <a:r>
              <a:rPr lang="en-US" baseline="0" dirty="0" smtClean="0"/>
              <a:t> </a:t>
            </a:r>
            <a:r>
              <a:rPr lang="en-US" baseline="0" dirty="0" err="1" smtClean="0"/>
              <a:t>islemi</a:t>
            </a:r>
            <a:r>
              <a:rPr lang="en-US" baseline="0" dirty="0" smtClean="0"/>
              <a:t> yapmaya calisir. </a:t>
            </a:r>
            <a:r>
              <a:rPr lang="en-US" baseline="0" dirty="0" err="1" smtClean="0"/>
              <a:t>GoRoutineler</a:t>
            </a:r>
            <a:r>
              <a:rPr lang="en-US" baseline="0" dirty="0" smtClean="0"/>
              <a:t> lightweight </a:t>
            </a:r>
            <a:r>
              <a:rPr lang="en-US" baseline="0" dirty="0" err="1" smtClean="0"/>
              <a:t>threadlerdir</a:t>
            </a:r>
            <a:r>
              <a:rPr lang="en-US" baseline="0" dirty="0" smtClean="0"/>
              <a:t>. Standart </a:t>
            </a:r>
            <a:r>
              <a:rPr lang="en-US" baseline="0" dirty="0" err="1" smtClean="0"/>
              <a:t>threadlere</a:t>
            </a:r>
            <a:r>
              <a:rPr lang="en-US" baseline="0" dirty="0" smtClean="0"/>
              <a:t> gore cok daha hizli calisir ve </a:t>
            </a:r>
            <a:r>
              <a:rPr lang="en-US" baseline="0" dirty="0" err="1" smtClean="0"/>
              <a:t>atama</a:t>
            </a:r>
            <a:r>
              <a:rPr lang="en-US" baseline="0" dirty="0" smtClean="0"/>
              <a:t> </a:t>
            </a:r>
            <a:r>
              <a:rPr lang="en-US" baseline="0" dirty="0" err="1" smtClean="0"/>
              <a:t>islemi</a:t>
            </a:r>
            <a:r>
              <a:rPr lang="en-US" baseline="0" dirty="0" smtClean="0"/>
              <a:t> daha </a:t>
            </a:r>
            <a:r>
              <a:rPr lang="en-US" baseline="0" dirty="0" err="1" smtClean="0"/>
              <a:t>cabuk</a:t>
            </a:r>
            <a:r>
              <a:rPr lang="en-US" baseline="0" dirty="0" smtClean="0"/>
              <a:t> </a:t>
            </a:r>
            <a:r>
              <a:rPr lang="en-US" baseline="0" dirty="0" err="1" smtClean="0"/>
              <a:t>gerceklesir</a:t>
            </a:r>
            <a:r>
              <a:rPr lang="en-US" baseline="0" dirty="0" smtClean="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smtClean="0"/>
              <a:t>Columbia university </a:t>
            </a:r>
            <a:r>
              <a:rPr lang="tr-TR" dirty="0" smtClean="0">
                <a:hlinkClick r:id="rId3"/>
              </a:rPr>
              <a:t>12-12-11_DeshpandeSponslerWeiss_GO.pdf (columbia.edu)</a:t>
            </a:r>
            <a:r>
              <a:rPr lang="en-US" dirty="0" smtClean="0"/>
              <a:t> Analysis of the Go runtime scheduler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smtClean="0"/>
              <a:t>Alan Donovan The Go Programming</a:t>
            </a:r>
            <a:r>
              <a:rPr lang="en-US" baseline="0" dirty="0" smtClean="0"/>
              <a:t> language kitabi</a:t>
            </a:r>
            <a:endParaRPr lang="tr-TR" dirty="0"/>
          </a:p>
        </p:txBody>
      </p:sp>
    </p:spTree>
    <p:extLst>
      <p:ext uri="{BB962C8B-B14F-4D97-AF65-F5344CB8AC3E}">
        <p14:creationId xmlns:p14="http://schemas.microsoft.com/office/powerpoint/2010/main" val="39095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GoRoutine</a:t>
            </a:r>
            <a:r>
              <a:rPr lang="tr-TR" baseline="0" dirty="0" smtClean="0"/>
              <a:t> 2kb gibi bir yer kaplar memory üzeridne </a:t>
            </a:r>
            <a:r>
              <a:rPr lang="en-US" baseline="0" dirty="0" err="1" smtClean="0"/>
              <a:t>threadler</a:t>
            </a:r>
            <a:r>
              <a:rPr lang="tr-TR" baseline="0" dirty="0" smtClean="0"/>
              <a:t> çok daha fazla yer kaplar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baseline="0"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baseline="0" dirty="0" smtClean="0"/>
              <a:t>Programlama dili ile threadler üzerinden işlem yapmak istediğinizde olayın performans maliyeti ciddi anlamda artar arka planda ki donusum islemleri sebebi ile ama goroutineler runtime üzerinde çalıştıkları için daha performanslı ve az maliyetlidirler.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baseline="0" dirty="0" smtClean="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baseline="0" dirty="0" smtClean="0"/>
              <a:t>Threadler üzerinde swıtch edilmesi  ciddi anlamda maliyetlidir. Runtime üzerinde switch islemi scheduler üzerinden olacağı için daha performanslı bir şekilde gerçekleşir. </a:t>
            </a:r>
            <a:endParaRPr lang="tr-TR" dirty="0"/>
          </a:p>
        </p:txBody>
      </p:sp>
    </p:spTree>
    <p:extLst>
      <p:ext uri="{BB962C8B-B14F-4D97-AF65-F5344CB8AC3E}">
        <p14:creationId xmlns:p14="http://schemas.microsoft.com/office/powerpoint/2010/main" val="290653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b="0" i="0" u="none" strike="noStrike" cap="none" dirty="0" smtClean="0">
                <a:solidFill>
                  <a:srgbClr val="000000"/>
                </a:solidFill>
                <a:effectLst/>
                <a:latin typeface="Arial"/>
                <a:ea typeface="Arial"/>
                <a:cs typeface="Arial"/>
                <a:sym typeface="Arial"/>
              </a:rPr>
              <a:t>Aslında goroutine' ler pratik olsalar da tamamlandıklarında sinyal vermemeleri gibi bir sorunları da vardır. Sessizce işlerini tamamlayıp kaynaklarını iade ederler. İşte bu noktada channel yöntemi devreye girmektedir. Temel olarak bir channel ile goroutine'ler arasında iletişim kurabilir ve eş zamanlı çalışan iş parçaları arasında senkronizasyonu sağlayabiliriz. Channel konusu içerisinde bir çok alt konu da bulunuyor.</a:t>
            </a:r>
            <a:r>
              <a:rPr lang="en-US" sz="1100" b="0" i="0" u="none" strike="noStrike" cap="none" dirty="0" smtClean="0">
                <a:solidFill>
                  <a:srgbClr val="000000"/>
                </a:solidFill>
                <a:effectLst/>
                <a:latin typeface="Arial"/>
                <a:ea typeface="Arial"/>
                <a:cs typeface="Arial"/>
                <a:sym typeface="Arial"/>
              </a:rPr>
              <a:t> </a:t>
            </a:r>
            <a:r>
              <a:rPr lang="tr-TR" sz="1100" b="0" i="0" u="none" strike="noStrike" cap="none" dirty="0" smtClean="0">
                <a:solidFill>
                  <a:srgbClr val="000000"/>
                </a:solidFill>
                <a:effectLst/>
                <a:latin typeface="Arial"/>
                <a:ea typeface="Arial"/>
                <a:cs typeface="Arial"/>
                <a:sym typeface="Arial"/>
              </a:rPr>
              <a:t>Kanallar normalde senrkon çalışırlar. Yani mesajı gönderen taraf ile mesajı alacak olan taraf birbirlerini beklerler. Buffer kullanan kanallar inşa ederek birbirleriyle asenkron çalışmalarını sağlayabiliri</a:t>
            </a:r>
            <a:r>
              <a:rPr lang="tr-TR" sz="1100" b="0" i="1" u="none" strike="noStrike" cap="none" dirty="0" smtClean="0">
                <a:solidFill>
                  <a:srgbClr val="000000"/>
                </a:solidFill>
                <a:effectLst/>
                <a:latin typeface="Arial"/>
                <a:ea typeface="Arial"/>
                <a:cs typeface="Arial"/>
                <a:sym typeface="Arial"/>
              </a:rPr>
              <a:t>z</a:t>
            </a:r>
            <a:r>
              <a:rPr lang="en-US" sz="1100" b="0" i="1" u="none" strike="noStrike" cap="none" baseline="0" dirty="0" smtClean="0">
                <a:solidFill>
                  <a:srgbClr val="000000"/>
                </a:solidFill>
                <a:effectLst/>
                <a:latin typeface="Arial"/>
                <a:ea typeface="Arial"/>
                <a:cs typeface="Arial"/>
                <a:sym typeface="Arial"/>
              </a:rPr>
              <a:t> Channel uzerinde max 64 kb veri </a:t>
            </a:r>
            <a:r>
              <a:rPr lang="en-US" sz="1100" b="0" i="1" u="none" strike="noStrike" cap="none" baseline="0" dirty="0" err="1" smtClean="0">
                <a:solidFill>
                  <a:srgbClr val="000000"/>
                </a:solidFill>
                <a:effectLst/>
                <a:latin typeface="Arial"/>
                <a:ea typeface="Arial"/>
                <a:cs typeface="Arial"/>
                <a:sym typeface="Arial"/>
              </a:rPr>
              <a:t>tasinir</a:t>
            </a:r>
            <a:r>
              <a:rPr lang="en-US" sz="1100" b="0" i="1" u="none" strike="noStrike" cap="none" baseline="0" dirty="0" smtClean="0">
                <a:solidFill>
                  <a:srgbClr val="000000"/>
                </a:solidFill>
                <a:effectLst/>
                <a:latin typeface="Arial"/>
                <a:ea typeface="Arial"/>
                <a:cs typeface="Arial"/>
                <a:sym typeface="Arial"/>
              </a:rPr>
              <a:t>.</a:t>
            </a:r>
            <a:endParaRPr lang="tr-TR" dirty="0"/>
          </a:p>
        </p:txBody>
      </p:sp>
    </p:spTree>
    <p:extLst>
      <p:ext uri="{BB962C8B-B14F-4D97-AF65-F5344CB8AC3E}">
        <p14:creationId xmlns:p14="http://schemas.microsoft.com/office/powerpoint/2010/main" val="905734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sz="1100" b="0" i="0" u="none" strike="noStrike" cap="none" dirty="0" smtClean="0">
                <a:solidFill>
                  <a:srgbClr val="000000"/>
                </a:solidFill>
                <a:effectLst/>
                <a:latin typeface="Arial"/>
                <a:ea typeface="Arial"/>
                <a:cs typeface="Arial"/>
                <a:sym typeface="Arial"/>
              </a:rPr>
              <a:t>Goroutine’leri Asenkron programlama yaparken kullanırız. Böylece aynı anda birden fazla işlem gerçekleştirebiliriz. Peki programımızın belirttiğimiz asenkron işlemleri bekleme gibi bir ihtiyacı olsaydı, ne yapmamız gerekirdi? Bu durumlarda WaitGroup'lardan faydalanabiliriz. Örneğin projemizde 3 adet asenkron işlem bulunuyorsa, WaitGroup'a 3 değerini ekleriz. Her asenkron işlem tamamlandığında WaitGroup -1 azalır ve sıfıra geldiğinde WaitGroup tamamlanmış olur. WaitGroup'u kullanmak için ise "sync" paketini projemize dahil ediyoruz. Kodlar üzerinde açıklamasını görelim.</a:t>
            </a:r>
            <a:endParaRPr lang="tr-TR" dirty="0"/>
          </a:p>
        </p:txBody>
      </p:sp>
    </p:spTree>
    <p:extLst>
      <p:ext uri="{BB962C8B-B14F-4D97-AF65-F5344CB8AC3E}">
        <p14:creationId xmlns:p14="http://schemas.microsoft.com/office/powerpoint/2010/main" val="3121089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Birden fazla goRoute</a:t>
            </a:r>
            <a:r>
              <a:rPr lang="tr-TR" baseline="0" dirty="0" smtClean="0"/>
              <a:t> bitmesini beklemek ya da kodun beklemesini sağlamak için waitgroup kullanabiliriz. </a:t>
            </a:r>
            <a:endParaRPr lang="tr-TR" dirty="0"/>
          </a:p>
        </p:txBody>
      </p:sp>
    </p:spTree>
    <p:extLst>
      <p:ext uri="{BB962C8B-B14F-4D97-AF65-F5344CB8AC3E}">
        <p14:creationId xmlns:p14="http://schemas.microsoft.com/office/powerpoint/2010/main" val="411611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767c083a8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767c083a8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tr-TR" dirty="0"/>
          </a:p>
        </p:txBody>
      </p:sp>
    </p:spTree>
    <p:extLst>
      <p:ext uri="{BB962C8B-B14F-4D97-AF65-F5344CB8AC3E}">
        <p14:creationId xmlns:p14="http://schemas.microsoft.com/office/powerpoint/2010/main" val="418045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79a5dc6a1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79a5dc6a1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e767c083a8_0_10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e767c083a8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4d5a4f593_1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4d5a4f593_1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2a5a17047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2a5a17047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767c083a8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767c083a8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784f4d65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784f4d65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tr-TR" dirty="0" smtClean="0"/>
              <a:t>Çakışan zaman aralıklarında en az iki veya daha fazla görevin başlayabildiği, çalışabildiği ve tamamlanabildiği zamandır. İki görev olduğunu varsayarsak ikisininde</a:t>
            </a:r>
            <a:r>
              <a:rPr lang="tr-TR" baseline="0" dirty="0" smtClean="0"/>
              <a:t> aynı anda çalışacağı anlamına gelmez. Tek işlemci üzerinde koşan tek bir çekirdek üzerinde çoklu görevler bu şekilde gerçekleşir. </a:t>
            </a:r>
            <a:r>
              <a:rPr lang="tr-TR" sz="1100" b="1" i="0" u="none" strike="noStrike" cap="none" dirty="0" smtClean="0">
                <a:solidFill>
                  <a:srgbClr val="000000"/>
                </a:solidFill>
                <a:effectLst/>
                <a:latin typeface="Arial"/>
                <a:ea typeface="Arial"/>
                <a:cs typeface="Arial"/>
                <a:sym typeface="Arial"/>
              </a:rPr>
              <a:t>Race condition </a:t>
            </a:r>
            <a:r>
              <a:rPr lang="tr-TR" sz="1100" b="0" i="0" u="none" strike="noStrike" cap="none" dirty="0" smtClean="0">
                <a:solidFill>
                  <a:srgbClr val="000000"/>
                </a:solidFill>
                <a:effectLst/>
                <a:latin typeface="Arial"/>
                <a:ea typeface="Arial"/>
                <a:cs typeface="Arial"/>
                <a:sym typeface="Arial"/>
              </a:rPr>
              <a:t>terimi iki bağımsız eş sürecin (Process) aynı kaynak üzerine aynı zaman diliminde erişmeye çalışması sonucu bir sürecin diğerinden önce o kaynağa erişip farklı sonuçlar üretmesine yol açan durumu tanımlamaktadır.</a:t>
            </a:r>
            <a:endParaRPr lang="tr-TR" dirty="0" smtClean="0"/>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767c083a8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767c083a8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499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784f4d654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784f4d654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smtClean="0"/>
              <a:t>Görevleri</a:t>
            </a:r>
            <a:r>
              <a:rPr lang="tr-TR" baseline="0" dirty="0" smtClean="0"/>
              <a:t>n tam anlamıyla aynı zamanda</a:t>
            </a:r>
            <a:r>
              <a:rPr lang="en-US" baseline="0" dirty="0" smtClean="0"/>
              <a:t>,</a:t>
            </a:r>
            <a:r>
              <a:rPr lang="tr-TR" baseline="0" dirty="0" smtClean="0"/>
              <a:t> örneğin çok çekirdekli bir işlemcide çalıştığı zamandır. Paralelliğin gerçekleşebilmesi için fiziksel olarak iyi bir işlemciye ve aynı işlemci üzerinde birden fazla core yani çekirdeğe ihtiyaç duyarız. Fiziksel olarak gerçekleşmez ise bu tam olarak mümkün değildir. </a:t>
            </a:r>
            <a:endParaRPr dirty="0"/>
          </a:p>
        </p:txBody>
      </p:sp>
    </p:spTree>
    <p:extLst>
      <p:ext uri="{BB962C8B-B14F-4D97-AF65-F5344CB8AC3E}">
        <p14:creationId xmlns:p14="http://schemas.microsoft.com/office/powerpoint/2010/main" val="2136018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767c083a8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767c083a8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767c083a8_0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767c083a8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767c083a8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767c083a8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2493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tyle guide">
  <p:cSld name="5_Introduction">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561075" y="1022438"/>
            <a:ext cx="13497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COLOURS</a:t>
            </a:r>
            <a:endParaRPr sz="1700">
              <a:solidFill>
                <a:srgbClr val="FFFFFF"/>
              </a:solidFill>
              <a:latin typeface="Inter-Regular"/>
              <a:ea typeface="Inter-Regular"/>
              <a:cs typeface="Inter-Regular"/>
              <a:sym typeface="Inter-Regular"/>
            </a:endParaRPr>
          </a:p>
        </p:txBody>
      </p:sp>
      <p:sp>
        <p:nvSpPr>
          <p:cNvPr id="10" name="Google Shape;10;p2"/>
          <p:cNvSpPr txBox="1"/>
          <p:nvPr/>
        </p:nvSpPr>
        <p:spPr>
          <a:xfrm>
            <a:off x="3160800" y="1022450"/>
            <a:ext cx="29454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TYPOGRAPHY - INTER</a:t>
            </a:r>
            <a:endParaRPr sz="1700">
              <a:solidFill>
                <a:srgbClr val="FFFFFF"/>
              </a:solidFill>
              <a:latin typeface="Inter-Regular"/>
              <a:ea typeface="Inter-Regular"/>
              <a:cs typeface="Inter-Regular"/>
              <a:sym typeface="Inter-Regular"/>
            </a:endParaRPr>
          </a:p>
        </p:txBody>
      </p:sp>
      <p:sp>
        <p:nvSpPr>
          <p:cNvPr id="11" name="Google Shape;11;p2"/>
          <p:cNvSpPr txBox="1"/>
          <p:nvPr/>
        </p:nvSpPr>
        <p:spPr>
          <a:xfrm>
            <a:off x="6501502" y="1022438"/>
            <a:ext cx="13497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LOGO </a:t>
            </a:r>
            <a:endParaRPr sz="1700">
              <a:solidFill>
                <a:srgbClr val="FFFFFF"/>
              </a:solidFill>
              <a:latin typeface="Inter-Regular"/>
              <a:ea typeface="Inter-Regular"/>
              <a:cs typeface="Inter-Regular"/>
              <a:sym typeface="Inter-Regular"/>
            </a:endParaRPr>
          </a:p>
        </p:txBody>
      </p:sp>
      <p:sp>
        <p:nvSpPr>
          <p:cNvPr id="12" name="Google Shape;12;p2"/>
          <p:cNvSpPr/>
          <p:nvPr/>
        </p:nvSpPr>
        <p:spPr>
          <a:xfrm>
            <a:off x="561075" y="1789369"/>
            <a:ext cx="516000" cy="516000"/>
          </a:xfrm>
          <a:prstGeom prst="ellipse">
            <a:avLst/>
          </a:prstGeom>
          <a:solidFill>
            <a:schemeClr val="dk1"/>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 name="Google Shape;13;p2"/>
          <p:cNvSpPr/>
          <p:nvPr/>
        </p:nvSpPr>
        <p:spPr>
          <a:xfrm>
            <a:off x="1201527" y="1789369"/>
            <a:ext cx="516000" cy="5160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 name="Google Shape;14;p2"/>
          <p:cNvSpPr/>
          <p:nvPr/>
        </p:nvSpPr>
        <p:spPr>
          <a:xfrm>
            <a:off x="1841980" y="1789369"/>
            <a:ext cx="516000" cy="516000"/>
          </a:xfrm>
          <a:prstGeom prst="ellipse">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1842130" y="2438327"/>
            <a:ext cx="516000" cy="516000"/>
          </a:xfrm>
          <a:prstGeom prst="ellipse">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1201677" y="2438327"/>
            <a:ext cx="516000" cy="516000"/>
          </a:xfrm>
          <a:prstGeom prst="ellipse">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561225" y="2438327"/>
            <a:ext cx="516000" cy="516000"/>
          </a:xfrm>
          <a:prstGeom prst="ellipse">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 name="Google Shape;18;p2"/>
          <p:cNvSpPr txBox="1"/>
          <p:nvPr/>
        </p:nvSpPr>
        <p:spPr>
          <a:xfrm>
            <a:off x="3160800" y="1664300"/>
            <a:ext cx="2433000" cy="5478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700">
                <a:solidFill>
                  <a:srgbClr val="FFFFFF"/>
                </a:solidFill>
                <a:latin typeface="Inter-Regular"/>
                <a:ea typeface="Inter-Regular"/>
                <a:cs typeface="Inter-Regular"/>
                <a:sym typeface="Inter-Regular"/>
              </a:rPr>
              <a:t>Titles - Bold 17pts </a:t>
            </a:r>
            <a:endParaRPr sz="1700">
              <a:solidFill>
                <a:srgbClr val="FFFFFF"/>
              </a:solidFill>
              <a:latin typeface="Inter-Regular"/>
              <a:ea typeface="Inter-Regular"/>
              <a:cs typeface="Inter-Regular"/>
              <a:sym typeface="Inter-Regular"/>
            </a:endParaRPr>
          </a:p>
        </p:txBody>
      </p:sp>
      <p:sp>
        <p:nvSpPr>
          <p:cNvPr id="19" name="Google Shape;19;p2"/>
          <p:cNvSpPr txBox="1"/>
          <p:nvPr/>
        </p:nvSpPr>
        <p:spPr>
          <a:xfrm>
            <a:off x="3160800" y="2317150"/>
            <a:ext cx="28797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rgbClr val="FFFFFF"/>
                </a:solidFill>
                <a:latin typeface="Inter"/>
                <a:ea typeface="Inter"/>
                <a:cs typeface="Inter"/>
                <a:sym typeface="Inter"/>
              </a:rPr>
              <a:t>Body copy - Regular 11pts</a:t>
            </a:r>
            <a:endParaRPr sz="1100">
              <a:solidFill>
                <a:srgbClr val="FFFFFF"/>
              </a:solidFill>
              <a:latin typeface="Inter"/>
              <a:ea typeface="Inter"/>
              <a:cs typeface="Inter"/>
              <a:sym typeface="Inter"/>
            </a:endParaRPr>
          </a:p>
        </p:txBody>
      </p:sp>
      <p:sp>
        <p:nvSpPr>
          <p:cNvPr id="20" name="Google Shape;20;p2"/>
          <p:cNvSpPr/>
          <p:nvPr/>
        </p:nvSpPr>
        <p:spPr>
          <a:xfrm>
            <a:off x="6602559" y="2438319"/>
            <a:ext cx="773400" cy="773400"/>
          </a:xfrm>
          <a:prstGeom prst="ellipse">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 name="Google Shape;21;p2"/>
          <p:cNvSpPr txBox="1"/>
          <p:nvPr/>
        </p:nvSpPr>
        <p:spPr>
          <a:xfrm>
            <a:off x="561075" y="3760007"/>
            <a:ext cx="2067000" cy="8511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100">
                <a:solidFill>
                  <a:srgbClr val="FFFFFF"/>
                </a:solidFill>
                <a:latin typeface="Inter-Regular"/>
                <a:ea typeface="Inter-Regular"/>
                <a:cs typeface="Inter-Regular"/>
                <a:sym typeface="Inter-Regular"/>
              </a:rPr>
              <a:t>TIP</a:t>
            </a:r>
            <a:endParaRPr sz="1100">
              <a:solidFill>
                <a:srgbClr val="FFFFFF"/>
              </a:solidFill>
              <a:latin typeface="Inter-Regular"/>
              <a:ea typeface="Inter-Regular"/>
              <a:cs typeface="Inter-Regular"/>
              <a:sym typeface="Inter-Regular"/>
            </a:endParaRPr>
          </a:p>
          <a:p>
            <a:pPr marL="0" lvl="0" indent="0" algn="l" rtl="0">
              <a:lnSpc>
                <a:spcPct val="115000"/>
              </a:lnSpc>
              <a:spcBef>
                <a:spcPts val="0"/>
              </a:spcBef>
              <a:spcAft>
                <a:spcPts val="0"/>
              </a:spcAft>
              <a:buNone/>
            </a:pPr>
            <a:r>
              <a:rPr lang="en" sz="1100">
                <a:solidFill>
                  <a:srgbClr val="FFFFFF"/>
                </a:solidFill>
                <a:latin typeface="Inter"/>
                <a:ea typeface="Inter"/>
                <a:cs typeface="Inter"/>
                <a:sym typeface="Inter"/>
              </a:rPr>
              <a:t>All colours can be found</a:t>
            </a:r>
            <a:endParaRPr sz="1100">
              <a:solidFill>
                <a:srgbClr val="FFFFFF"/>
              </a:solidFill>
              <a:latin typeface="Inter"/>
              <a:ea typeface="Inter"/>
              <a:cs typeface="Inter"/>
              <a:sym typeface="Inter"/>
            </a:endParaRPr>
          </a:p>
          <a:p>
            <a:pPr marL="0" lvl="0" indent="0" algn="l" rtl="0">
              <a:lnSpc>
                <a:spcPct val="115000"/>
              </a:lnSpc>
              <a:spcBef>
                <a:spcPts val="0"/>
              </a:spcBef>
              <a:spcAft>
                <a:spcPts val="0"/>
              </a:spcAft>
              <a:buNone/>
            </a:pPr>
            <a:r>
              <a:rPr lang="en" sz="1100">
                <a:solidFill>
                  <a:srgbClr val="FFFFFF"/>
                </a:solidFill>
                <a:latin typeface="Inter"/>
                <a:ea typeface="Inter"/>
                <a:cs typeface="Inter"/>
                <a:sym typeface="Inter"/>
              </a:rPr>
              <a:t>on ‘theme colours’ button</a:t>
            </a:r>
            <a:endParaRPr sz="1100">
              <a:solidFill>
                <a:srgbClr val="FFFFFF"/>
              </a:solidFill>
              <a:latin typeface="Inter"/>
              <a:ea typeface="Inter"/>
              <a:cs typeface="Inter"/>
              <a:sym typeface="Inter"/>
            </a:endParaRPr>
          </a:p>
          <a:p>
            <a:pPr marL="0" lvl="0" indent="0" algn="l" rtl="0">
              <a:lnSpc>
                <a:spcPct val="115000"/>
              </a:lnSpc>
              <a:spcBef>
                <a:spcPts val="0"/>
              </a:spcBef>
              <a:spcAft>
                <a:spcPts val="0"/>
              </a:spcAft>
              <a:buNone/>
            </a:pPr>
            <a:r>
              <a:rPr lang="en" sz="1100">
                <a:solidFill>
                  <a:srgbClr val="FFFFFF"/>
                </a:solidFill>
                <a:latin typeface="Inter"/>
                <a:ea typeface="Inter"/>
                <a:cs typeface="Inter"/>
                <a:sym typeface="Inter"/>
              </a:rPr>
              <a:t>in the toolbar </a:t>
            </a:r>
            <a:endParaRPr sz="1100">
              <a:solidFill>
                <a:srgbClr val="FFFFFF"/>
              </a:solidFill>
              <a:latin typeface="Inter"/>
              <a:ea typeface="Inter"/>
              <a:cs typeface="Inter"/>
              <a:sym typeface="Inter"/>
            </a:endParaRPr>
          </a:p>
          <a:p>
            <a:pPr marL="0" lvl="0" indent="0" algn="l" rtl="0">
              <a:spcBef>
                <a:spcPts val="0"/>
              </a:spcBef>
              <a:spcAft>
                <a:spcPts val="0"/>
              </a:spcAft>
              <a:buNone/>
            </a:pPr>
            <a:endParaRPr sz="1100">
              <a:solidFill>
                <a:srgbClr val="FFFFFF"/>
              </a:solidFill>
              <a:latin typeface="Inter-Regular"/>
              <a:ea typeface="Inter-Regular"/>
              <a:cs typeface="Inter-Regular"/>
              <a:sym typeface="Inter-Regular"/>
            </a:endParaRPr>
          </a:p>
          <a:p>
            <a:pPr marL="0" lvl="0" indent="0" algn="l" rtl="0">
              <a:spcBef>
                <a:spcPts val="0"/>
              </a:spcBef>
              <a:spcAft>
                <a:spcPts val="0"/>
              </a:spcAft>
              <a:buNone/>
            </a:pPr>
            <a:endParaRPr sz="1100">
              <a:solidFill>
                <a:srgbClr val="FFFFFF"/>
              </a:solidFill>
              <a:latin typeface="Inter"/>
              <a:ea typeface="Inter"/>
              <a:cs typeface="Inter"/>
              <a:sym typeface="Inter"/>
            </a:endParaRPr>
          </a:p>
        </p:txBody>
      </p:sp>
      <p:sp>
        <p:nvSpPr>
          <p:cNvPr id="22" name="Google Shape;22;p2"/>
          <p:cNvSpPr txBox="1"/>
          <p:nvPr/>
        </p:nvSpPr>
        <p:spPr>
          <a:xfrm>
            <a:off x="3160800" y="1984700"/>
            <a:ext cx="2536800" cy="2805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a:solidFill>
                  <a:srgbClr val="FFFFFF"/>
                </a:solidFill>
                <a:latin typeface="Inter"/>
                <a:ea typeface="Inter"/>
                <a:cs typeface="Inter"/>
                <a:sym typeface="Inter"/>
              </a:rPr>
              <a:t>Subtitles - Regular 14pts </a:t>
            </a:r>
            <a:endParaRPr>
              <a:solidFill>
                <a:srgbClr val="FFFFFF"/>
              </a:solidFill>
              <a:latin typeface="Inter"/>
              <a:ea typeface="Inter"/>
              <a:cs typeface="Inter"/>
              <a:sym typeface="Inter"/>
            </a:endParaRPr>
          </a:p>
        </p:txBody>
      </p:sp>
      <p:pic>
        <p:nvPicPr>
          <p:cNvPr id="23" name="Google Shape;23;p2"/>
          <p:cNvPicPr preferRelativeResize="0"/>
          <p:nvPr/>
        </p:nvPicPr>
        <p:blipFill>
          <a:blip r:embed="rId2">
            <a:alphaModFix/>
          </a:blip>
          <a:stretch>
            <a:fillRect/>
          </a:stretch>
        </p:blipFill>
        <p:spPr>
          <a:xfrm>
            <a:off x="6532427" y="1845019"/>
            <a:ext cx="1948501" cy="368156"/>
          </a:xfrm>
          <a:prstGeom prst="rect">
            <a:avLst/>
          </a:prstGeom>
          <a:noFill/>
          <a:ln>
            <a:noFill/>
          </a:ln>
        </p:spPr>
      </p:pic>
      <p:sp>
        <p:nvSpPr>
          <p:cNvPr id="24" name="Google Shape;24;p2"/>
          <p:cNvSpPr/>
          <p:nvPr/>
        </p:nvSpPr>
        <p:spPr>
          <a:xfrm>
            <a:off x="7637384" y="2438319"/>
            <a:ext cx="773400" cy="773400"/>
          </a:xfrm>
          <a:prstGeom prst="ellipse">
            <a:avLst/>
          </a:prstGeom>
          <a:noFill/>
          <a:ln w="9525" cap="flat" cmpd="sng">
            <a:solidFill>
              <a:schemeClr val="l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5" name="Google Shape;25;p2"/>
          <p:cNvPicPr preferRelativeResize="0"/>
          <p:nvPr/>
        </p:nvPicPr>
        <p:blipFill>
          <a:blip r:embed="rId3">
            <a:alphaModFix/>
          </a:blip>
          <a:stretch>
            <a:fillRect/>
          </a:stretch>
        </p:blipFill>
        <p:spPr>
          <a:xfrm>
            <a:off x="6825456" y="2601592"/>
            <a:ext cx="327573" cy="516000"/>
          </a:xfrm>
          <a:prstGeom prst="rect">
            <a:avLst/>
          </a:prstGeom>
          <a:noFill/>
          <a:ln>
            <a:noFill/>
          </a:ln>
        </p:spPr>
      </p:pic>
      <p:pic>
        <p:nvPicPr>
          <p:cNvPr id="26" name="Google Shape;26;p2"/>
          <p:cNvPicPr preferRelativeResize="0"/>
          <p:nvPr/>
        </p:nvPicPr>
        <p:blipFill>
          <a:blip r:embed="rId4">
            <a:alphaModFix/>
          </a:blip>
          <a:stretch>
            <a:fillRect/>
          </a:stretch>
        </p:blipFill>
        <p:spPr>
          <a:xfrm>
            <a:off x="7874615" y="2601591"/>
            <a:ext cx="327575" cy="516003"/>
          </a:xfrm>
          <a:prstGeom prst="rect">
            <a:avLst/>
          </a:prstGeom>
          <a:noFill/>
          <a:ln>
            <a:noFill/>
          </a:ln>
        </p:spPr>
      </p:pic>
      <p:pic>
        <p:nvPicPr>
          <p:cNvPr id="27" name="Google Shape;27;p2"/>
          <p:cNvPicPr preferRelativeResize="0"/>
          <p:nvPr/>
        </p:nvPicPr>
        <p:blipFill>
          <a:blip r:embed="rId5">
            <a:alphaModFix/>
          </a:blip>
          <a:stretch>
            <a:fillRect/>
          </a:stretch>
        </p:blipFill>
        <p:spPr>
          <a:xfrm>
            <a:off x="6764400" y="3639650"/>
            <a:ext cx="1484577" cy="280500"/>
          </a:xfrm>
          <a:prstGeom prst="rect">
            <a:avLst/>
          </a:prstGeom>
          <a:noFill/>
          <a:ln>
            <a:noFill/>
          </a:ln>
        </p:spPr>
      </p:pic>
      <p:pic>
        <p:nvPicPr>
          <p:cNvPr id="28" name="Google Shape;28;p2"/>
          <p:cNvPicPr preferRelativeResize="0"/>
          <p:nvPr/>
        </p:nvPicPr>
        <p:blipFill>
          <a:blip r:embed="rId6">
            <a:alphaModFix/>
          </a:blip>
          <a:stretch>
            <a:fillRect/>
          </a:stretch>
        </p:blipFill>
        <p:spPr>
          <a:xfrm>
            <a:off x="3176050" y="3959351"/>
            <a:ext cx="2067000" cy="452406"/>
          </a:xfrm>
          <a:prstGeom prst="rect">
            <a:avLst/>
          </a:prstGeom>
          <a:noFill/>
          <a:ln>
            <a:noFill/>
          </a:ln>
        </p:spPr>
      </p:pic>
      <p:pic>
        <p:nvPicPr>
          <p:cNvPr id="29" name="Google Shape;29;p2"/>
          <p:cNvPicPr preferRelativeResize="0"/>
          <p:nvPr/>
        </p:nvPicPr>
        <p:blipFill>
          <a:blip r:embed="rId7">
            <a:alphaModFix/>
          </a:blip>
          <a:stretch>
            <a:fillRect/>
          </a:stretch>
        </p:blipFill>
        <p:spPr>
          <a:xfrm>
            <a:off x="6483782" y="3506025"/>
            <a:ext cx="1996420" cy="516000"/>
          </a:xfrm>
          <a:prstGeom prst="rect">
            <a:avLst/>
          </a:prstGeom>
          <a:noFill/>
          <a:ln>
            <a:noFill/>
          </a:ln>
        </p:spPr>
      </p:pic>
      <p:pic>
        <p:nvPicPr>
          <p:cNvPr id="30" name="Google Shape;30;p2"/>
          <p:cNvPicPr preferRelativeResize="0"/>
          <p:nvPr/>
        </p:nvPicPr>
        <p:blipFill>
          <a:blip r:embed="rId8">
            <a:alphaModFix/>
          </a:blip>
          <a:stretch>
            <a:fillRect/>
          </a:stretch>
        </p:blipFill>
        <p:spPr>
          <a:xfrm>
            <a:off x="6456591" y="4116355"/>
            <a:ext cx="841066" cy="36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Red_BigTitle 1 2 1">
  <p:cSld name="MAIN_POINT_1_4_2_1_1_1_2_1">
    <p:bg>
      <p:bgPr>
        <a:solidFill>
          <a:schemeClr val="dk1"/>
        </a:solidFill>
        <a:effectLst/>
      </p:bgPr>
    </p:bg>
    <p:spTree>
      <p:nvGrpSpPr>
        <p:cNvPr id="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r="-12435"/>
          <a:stretch/>
        </p:blipFill>
        <p:spPr>
          <a:xfrm flipH="1">
            <a:off x="5162700" y="0"/>
            <a:ext cx="4337400" cy="5143500"/>
          </a:xfrm>
          <a:prstGeom prst="rect">
            <a:avLst/>
          </a:prstGeom>
          <a:noFill/>
          <a:ln>
            <a:noFill/>
          </a:ln>
        </p:spPr>
      </p:pic>
      <p:pic>
        <p:nvPicPr>
          <p:cNvPr id="103" name="Google Shape;103;p13"/>
          <p:cNvPicPr preferRelativeResize="0"/>
          <p:nvPr/>
        </p:nvPicPr>
        <p:blipFill rotWithShape="1">
          <a:blip r:embed="rId3">
            <a:alphaModFix/>
          </a:blip>
          <a:srcRect l="29083" t="13743" b="13729"/>
          <a:stretch/>
        </p:blipFill>
        <p:spPr>
          <a:xfrm>
            <a:off x="0" y="0"/>
            <a:ext cx="8470052" cy="5143501"/>
          </a:xfrm>
          <a:prstGeom prst="rect">
            <a:avLst/>
          </a:prstGeom>
          <a:noFill/>
          <a:ln>
            <a:noFill/>
          </a:ln>
        </p:spPr>
      </p:pic>
      <p:sp>
        <p:nvSpPr>
          <p:cNvPr id="104" name="Google Shape;104;p13"/>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05" name="Google Shape;105;p13"/>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06" name="Google Shape;106;p13"/>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07" name="Google Shape;107;p13"/>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08" name="Google Shape;108;p13"/>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09" name="Google Shape;109;p13"/>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110" name="Google Shape;110;p13"/>
          <p:cNvPicPr preferRelativeResize="0"/>
          <p:nvPr/>
        </p:nvPicPr>
        <p:blipFill>
          <a:blip r:embed="rId5">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Red_BigTitle 1 2 1 2">
  <p:cSld name="MAIN_POINT_1_4_2_1_1_1_2_1_2">
    <p:bg>
      <p:bgPr>
        <a:solidFill>
          <a:schemeClr val="dk1"/>
        </a:solidFill>
        <a:effectLst/>
      </p:bgPr>
    </p:bg>
    <p:spTree>
      <p:nvGrpSpPr>
        <p:cNvPr id="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l="62629" t="2181" r="10339"/>
          <a:stretch/>
        </p:blipFill>
        <p:spPr>
          <a:xfrm>
            <a:off x="5577027" y="0"/>
            <a:ext cx="3566976" cy="5143501"/>
          </a:xfrm>
          <a:prstGeom prst="rect">
            <a:avLst/>
          </a:prstGeom>
          <a:noFill/>
          <a:ln>
            <a:noFill/>
          </a:ln>
        </p:spPr>
      </p:pic>
      <p:sp>
        <p:nvSpPr>
          <p:cNvPr id="113" name="Google Shape;113;p14"/>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14" name="Google Shape;114;p14"/>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15" name="Google Shape;115;p14"/>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16" name="Google Shape;116;p14"/>
          <p:cNvPicPr preferRelativeResize="0"/>
          <p:nvPr/>
        </p:nvPicPr>
        <p:blipFill rotWithShape="1">
          <a:blip r:embed="rId3">
            <a:alphaModFix/>
          </a:blip>
          <a:srcRect l="55019"/>
          <a:stretch/>
        </p:blipFill>
        <p:spPr>
          <a:xfrm>
            <a:off x="-29525" y="54725"/>
            <a:ext cx="437751" cy="213000"/>
          </a:xfrm>
          <a:prstGeom prst="rect">
            <a:avLst/>
          </a:prstGeom>
          <a:noFill/>
          <a:ln>
            <a:noFill/>
          </a:ln>
        </p:spPr>
      </p:pic>
      <p:pic>
        <p:nvPicPr>
          <p:cNvPr id="117" name="Google Shape;117;p14"/>
          <p:cNvPicPr preferRelativeResize="0"/>
          <p:nvPr/>
        </p:nvPicPr>
        <p:blipFill>
          <a:blip r:embed="rId4">
            <a:alphaModFix/>
          </a:blip>
          <a:stretch>
            <a:fillRect/>
          </a:stretch>
        </p:blipFill>
        <p:spPr>
          <a:xfrm>
            <a:off x="224769" y="93128"/>
            <a:ext cx="92950" cy="146416"/>
          </a:xfrm>
          <a:prstGeom prst="rect">
            <a:avLst/>
          </a:prstGeom>
          <a:noFill/>
          <a:ln>
            <a:noFill/>
          </a:ln>
        </p:spPr>
      </p:pic>
      <p:pic>
        <p:nvPicPr>
          <p:cNvPr id="118" name="Google Shape;118;p14"/>
          <p:cNvPicPr preferRelativeResize="0"/>
          <p:nvPr/>
        </p:nvPicPr>
        <p:blipFill rotWithShape="1">
          <a:blip r:embed="rId5">
            <a:alphaModFix/>
          </a:blip>
          <a:srcRect t="7777" b="7777"/>
          <a:stretch/>
        </p:blipFill>
        <p:spPr>
          <a:xfrm>
            <a:off x="4110091" y="0"/>
            <a:ext cx="4214369" cy="5143498"/>
          </a:xfrm>
          <a:prstGeom prst="rect">
            <a:avLst/>
          </a:prstGeom>
          <a:noFill/>
          <a:ln>
            <a:noFill/>
          </a:ln>
        </p:spPr>
      </p:pic>
      <p:sp>
        <p:nvSpPr>
          <p:cNvPr id="119" name="Google Shape;119;p14"/>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20" name="Google Shape;120;p14"/>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Red_BigTitle 1 2 1 1">
  <p:cSld name="MAIN_POINT_1_4_2_1_1_1_2_1_1">
    <p:bg>
      <p:bgPr>
        <a:solidFill>
          <a:schemeClr val="dk1"/>
        </a:solidFill>
        <a:effectLst/>
      </p:bgPr>
    </p:bg>
    <p:spTree>
      <p:nvGrpSpPr>
        <p:cNvPr id="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l="33089" r="39545" b="655"/>
          <a:stretch/>
        </p:blipFill>
        <p:spPr>
          <a:xfrm>
            <a:off x="5172075" y="0"/>
            <a:ext cx="3985925" cy="5143500"/>
          </a:xfrm>
          <a:prstGeom prst="rect">
            <a:avLst/>
          </a:prstGeom>
          <a:noFill/>
          <a:ln>
            <a:noFill/>
          </a:ln>
        </p:spPr>
      </p:pic>
      <p:pic>
        <p:nvPicPr>
          <p:cNvPr id="123" name="Google Shape;123;p15"/>
          <p:cNvPicPr preferRelativeResize="0"/>
          <p:nvPr/>
        </p:nvPicPr>
        <p:blipFill rotWithShape="1">
          <a:blip r:embed="rId3">
            <a:alphaModFix/>
          </a:blip>
          <a:srcRect t="13165" b="13649"/>
          <a:stretch/>
        </p:blipFill>
        <p:spPr>
          <a:xfrm>
            <a:off x="3842463" y="0"/>
            <a:ext cx="2431451" cy="5143498"/>
          </a:xfrm>
          <a:prstGeom prst="rect">
            <a:avLst/>
          </a:prstGeom>
          <a:noFill/>
          <a:ln>
            <a:noFill/>
          </a:ln>
        </p:spPr>
      </p:pic>
      <p:sp>
        <p:nvSpPr>
          <p:cNvPr id="124" name="Google Shape;124;p15"/>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25" name="Google Shape;125;p15"/>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26" name="Google Shape;126;p15"/>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27" name="Google Shape;127;p15"/>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28" name="Google Shape;128;p15"/>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29" name="Google Shape;129;p15"/>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130" name="Google Shape;130;p15"/>
          <p:cNvPicPr preferRelativeResize="0"/>
          <p:nvPr/>
        </p:nvPicPr>
        <p:blipFill>
          <a:blip r:embed="rId5">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d_BigTitle 1 2 1 1 1">
  <p:cSld name="MAIN_POINT_1_4_2_1_1_1_2_1_1_1">
    <p:bg>
      <p:bgPr>
        <a:solidFill>
          <a:schemeClr val="dk1"/>
        </a:solidFill>
        <a:effectLst/>
      </p:bgPr>
    </p:bg>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l="12282" r="16886"/>
          <a:stretch/>
        </p:blipFill>
        <p:spPr>
          <a:xfrm>
            <a:off x="0" y="0"/>
            <a:ext cx="9144003" cy="5143501"/>
          </a:xfrm>
          <a:prstGeom prst="rect">
            <a:avLst/>
          </a:prstGeom>
          <a:noFill/>
          <a:ln>
            <a:noFill/>
          </a:ln>
        </p:spPr>
      </p:pic>
      <p:pic>
        <p:nvPicPr>
          <p:cNvPr id="133" name="Google Shape;133;p16"/>
          <p:cNvPicPr preferRelativeResize="0"/>
          <p:nvPr/>
        </p:nvPicPr>
        <p:blipFill rotWithShape="1">
          <a:blip r:embed="rId3">
            <a:alphaModFix/>
          </a:blip>
          <a:srcRect l="16505" t="33760" r="4711" b="-2352"/>
          <a:stretch/>
        </p:blipFill>
        <p:spPr>
          <a:xfrm>
            <a:off x="-29525" y="0"/>
            <a:ext cx="7966848" cy="4991848"/>
          </a:xfrm>
          <a:prstGeom prst="rect">
            <a:avLst/>
          </a:prstGeom>
          <a:noFill/>
          <a:ln>
            <a:noFill/>
          </a:ln>
        </p:spPr>
      </p:pic>
      <p:sp>
        <p:nvSpPr>
          <p:cNvPr id="134" name="Google Shape;134;p16"/>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35" name="Google Shape;135;p16"/>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36" name="Google Shape;136;p16"/>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137" name="Google Shape;137;p16"/>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138" name="Google Shape;138;p16"/>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139" name="Google Shape;139;p16"/>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140" name="Google Shape;140;p16"/>
          <p:cNvPicPr preferRelativeResize="0"/>
          <p:nvPr/>
        </p:nvPicPr>
        <p:blipFill>
          <a:blip r:embed="rId5">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Red_BigTitle 1 1 2 1">
  <p:cSld name="MAIN_POINT_1_4_2_1_1_1_1_2_1">
    <p:bg>
      <p:bgPr>
        <a:solidFill>
          <a:schemeClr val="dk1"/>
        </a:solidFill>
        <a:effectLst/>
      </p:bgPr>
    </p:bg>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1029619" y="1872506"/>
            <a:ext cx="4547400" cy="1196700"/>
          </a:xfrm>
          <a:prstGeom prst="rect">
            <a:avLst/>
          </a:prstGeom>
        </p:spPr>
        <p:txBody>
          <a:bodyPr spcFirstLastPara="1" wrap="square" lIns="0" tIns="68575" rIns="0" bIns="68575" anchor="ctr"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250" name="Google Shape;250;p29"/>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endParaRPr>
          </a:p>
        </p:txBody>
      </p:sp>
      <p:sp>
        <p:nvSpPr>
          <p:cNvPr id="251" name="Google Shape;251;p29"/>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252" name="Google Shape;252;p29"/>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253" name="Google Shape;253;p29"/>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254" name="Google Shape;254;p29"/>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d_Thanks slide 2">
  <p:cSld name="MAIN_POINT_1_4_2_1_1_1_1_1">
    <p:bg>
      <p:bgPr>
        <a:solidFill>
          <a:schemeClr val="dk1"/>
        </a:solidFill>
        <a:effectLst/>
      </p:bgPr>
    </p:bg>
    <p:spTree>
      <p:nvGrpSpPr>
        <p:cNvPr id="1" name="Shape 255"/>
        <p:cNvGrpSpPr/>
        <p:nvPr/>
      </p:nvGrpSpPr>
      <p:grpSpPr>
        <a:xfrm>
          <a:off x="0" y="0"/>
          <a:ext cx="0" cy="0"/>
          <a:chOff x="0" y="0"/>
          <a:chExt cx="0" cy="0"/>
        </a:xfrm>
      </p:grpSpPr>
      <p:sp>
        <p:nvSpPr>
          <p:cNvPr id="256" name="Google Shape;256;p30"/>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endParaRPr>
          </a:p>
        </p:txBody>
      </p:sp>
      <p:sp>
        <p:nvSpPr>
          <p:cNvPr id="257" name="Google Shape;257;p30"/>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258" name="Google Shape;258;p30"/>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259" name="Google Shape;259;p30"/>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260" name="Google Shape;260;p30"/>
          <p:cNvPicPr preferRelativeResize="0"/>
          <p:nvPr/>
        </p:nvPicPr>
        <p:blipFill>
          <a:blip r:embed="rId3">
            <a:alphaModFix/>
          </a:blip>
          <a:stretch>
            <a:fillRect/>
          </a:stretch>
        </p:blipFill>
        <p:spPr>
          <a:xfrm>
            <a:off x="224769" y="93128"/>
            <a:ext cx="92950" cy="146416"/>
          </a:xfrm>
          <a:prstGeom prst="rect">
            <a:avLst/>
          </a:prstGeom>
          <a:noFill/>
          <a:ln>
            <a:noFill/>
          </a:ln>
        </p:spPr>
      </p:pic>
      <p:sp>
        <p:nvSpPr>
          <p:cNvPr id="261" name="Google Shape;261;p30"/>
          <p:cNvSpPr txBox="1">
            <a:spLocks noGrp="1"/>
          </p:cNvSpPr>
          <p:nvPr>
            <p:ph type="title"/>
          </p:nvPr>
        </p:nvSpPr>
        <p:spPr>
          <a:xfrm>
            <a:off x="335522" y="2206350"/>
            <a:ext cx="8484300" cy="730800"/>
          </a:xfrm>
          <a:prstGeom prst="rect">
            <a:avLst/>
          </a:prstGeom>
        </p:spPr>
        <p:txBody>
          <a:bodyPr spcFirstLastPara="1" wrap="square" lIns="68575" tIns="68575" rIns="68575" bIns="68575" anchor="t" anchorCtr="0">
            <a:noAutofit/>
          </a:bodyPr>
          <a:lstStyle>
            <a:lvl1pPr lvl="0" algn="ctr" rtl="0">
              <a:spcBef>
                <a:spcPts val="0"/>
              </a:spcBef>
              <a:spcAft>
                <a:spcPts val="0"/>
              </a:spcAft>
              <a:buNone/>
              <a:defRPr sz="3000">
                <a:solidFill>
                  <a:srgbClr val="FFFFFF"/>
                </a:solidFill>
                <a:latin typeface="Inter-Regular"/>
                <a:ea typeface="Inter-Regular"/>
                <a:cs typeface="Inter-Regular"/>
                <a:sym typeface="Inter-Regular"/>
              </a:defRPr>
            </a:lvl1pPr>
            <a:lvl2pPr lvl="1" algn="ctr" rtl="0">
              <a:spcBef>
                <a:spcPts val="0"/>
              </a:spcBef>
              <a:spcAft>
                <a:spcPts val="0"/>
              </a:spcAft>
              <a:buNone/>
              <a:defRPr sz="2700">
                <a:latin typeface="Inter-Regular"/>
                <a:ea typeface="Inter-Regular"/>
                <a:cs typeface="Inter-Regular"/>
                <a:sym typeface="Inter-Regular"/>
              </a:defRPr>
            </a:lvl2pPr>
            <a:lvl3pPr lvl="2" algn="ctr" rtl="0">
              <a:spcBef>
                <a:spcPts val="0"/>
              </a:spcBef>
              <a:spcAft>
                <a:spcPts val="0"/>
              </a:spcAft>
              <a:buNone/>
              <a:defRPr sz="2700">
                <a:latin typeface="Inter-Regular"/>
                <a:ea typeface="Inter-Regular"/>
                <a:cs typeface="Inter-Regular"/>
                <a:sym typeface="Inter-Regular"/>
              </a:defRPr>
            </a:lvl3pPr>
            <a:lvl4pPr lvl="3" algn="ctr" rtl="0">
              <a:spcBef>
                <a:spcPts val="0"/>
              </a:spcBef>
              <a:spcAft>
                <a:spcPts val="0"/>
              </a:spcAft>
              <a:buNone/>
              <a:defRPr sz="2700">
                <a:latin typeface="Inter-Regular"/>
                <a:ea typeface="Inter-Regular"/>
                <a:cs typeface="Inter-Regular"/>
                <a:sym typeface="Inter-Regular"/>
              </a:defRPr>
            </a:lvl4pPr>
            <a:lvl5pPr lvl="4" algn="ctr" rtl="0">
              <a:spcBef>
                <a:spcPts val="0"/>
              </a:spcBef>
              <a:spcAft>
                <a:spcPts val="0"/>
              </a:spcAft>
              <a:buNone/>
              <a:defRPr sz="2700">
                <a:latin typeface="Inter-Regular"/>
                <a:ea typeface="Inter-Regular"/>
                <a:cs typeface="Inter-Regular"/>
                <a:sym typeface="Inter-Regular"/>
              </a:defRPr>
            </a:lvl5pPr>
            <a:lvl6pPr lvl="5" algn="ctr" rtl="0">
              <a:spcBef>
                <a:spcPts val="0"/>
              </a:spcBef>
              <a:spcAft>
                <a:spcPts val="0"/>
              </a:spcAft>
              <a:buNone/>
              <a:defRPr sz="2700">
                <a:latin typeface="Inter-Regular"/>
                <a:ea typeface="Inter-Regular"/>
                <a:cs typeface="Inter-Regular"/>
                <a:sym typeface="Inter-Regular"/>
              </a:defRPr>
            </a:lvl6pPr>
            <a:lvl7pPr lvl="6" algn="ctr" rtl="0">
              <a:spcBef>
                <a:spcPts val="0"/>
              </a:spcBef>
              <a:spcAft>
                <a:spcPts val="0"/>
              </a:spcAft>
              <a:buNone/>
              <a:defRPr sz="2700">
                <a:latin typeface="Inter-Regular"/>
                <a:ea typeface="Inter-Regular"/>
                <a:cs typeface="Inter-Regular"/>
                <a:sym typeface="Inter-Regular"/>
              </a:defRPr>
            </a:lvl7pPr>
            <a:lvl8pPr lvl="7" algn="ctr" rtl="0">
              <a:spcBef>
                <a:spcPts val="0"/>
              </a:spcBef>
              <a:spcAft>
                <a:spcPts val="0"/>
              </a:spcAft>
              <a:buNone/>
              <a:defRPr sz="2700">
                <a:latin typeface="Inter-Regular"/>
                <a:ea typeface="Inter-Regular"/>
                <a:cs typeface="Inter-Regular"/>
                <a:sym typeface="Inter-Regular"/>
              </a:defRPr>
            </a:lvl8pPr>
            <a:lvl9pPr lvl="8" algn="ctr" rtl="0">
              <a:spcBef>
                <a:spcPts val="0"/>
              </a:spcBef>
              <a:spcAft>
                <a:spcPts val="0"/>
              </a:spcAft>
              <a:buNone/>
              <a:defRPr sz="2700">
                <a:latin typeface="Inter-Regular"/>
                <a:ea typeface="Inter-Regular"/>
                <a:cs typeface="Inter-Regular"/>
                <a:sym typeface="Inter-Regular"/>
              </a:defRPr>
            </a:lvl9pPr>
          </a:lstStyle>
          <a:p>
            <a:endParaRPr/>
          </a:p>
        </p:txBody>
      </p:sp>
      <p:sp>
        <p:nvSpPr>
          <p:cNvPr id="262" name="Google Shape;262;p30"/>
          <p:cNvSpPr txBox="1">
            <a:spLocks noGrp="1"/>
          </p:cNvSpPr>
          <p:nvPr>
            <p:ph type="subTitle" idx="1"/>
          </p:nvPr>
        </p:nvSpPr>
        <p:spPr>
          <a:xfrm>
            <a:off x="335522" y="3146569"/>
            <a:ext cx="8484300" cy="795900"/>
          </a:xfrm>
          <a:prstGeom prst="rect">
            <a:avLst/>
          </a:prstGeom>
        </p:spPr>
        <p:txBody>
          <a:bodyPr spcFirstLastPara="1" wrap="square" lIns="68575" tIns="68575" rIns="68575" bIns="68575" anchor="t" anchorCtr="0">
            <a:noAutofit/>
          </a:bodyPr>
          <a:lstStyle>
            <a:lvl1pPr lvl="0" algn="ctr" rtl="0">
              <a:spcBef>
                <a:spcPts val="0"/>
              </a:spcBef>
              <a:spcAft>
                <a:spcPts val="0"/>
              </a:spcAft>
              <a:buNone/>
              <a:defRPr sz="2100">
                <a:solidFill>
                  <a:srgbClr val="FFFFFF"/>
                </a:solidFill>
                <a:latin typeface="Inter"/>
                <a:ea typeface="Inter"/>
                <a:cs typeface="Inter"/>
                <a:sym typeface="Inter"/>
              </a:defRPr>
            </a:lvl1pPr>
            <a:lvl2pPr lvl="1" rtl="0">
              <a:spcBef>
                <a:spcPts val="0"/>
              </a:spcBef>
              <a:spcAft>
                <a:spcPts val="0"/>
              </a:spcAft>
              <a:buNone/>
              <a:defRPr sz="1100">
                <a:latin typeface="Inter"/>
                <a:ea typeface="Inter"/>
                <a:cs typeface="Inter"/>
                <a:sym typeface="Inter"/>
              </a:defRPr>
            </a:lvl2pPr>
            <a:lvl3pPr lvl="2" rtl="0">
              <a:spcBef>
                <a:spcPts val="0"/>
              </a:spcBef>
              <a:spcAft>
                <a:spcPts val="0"/>
              </a:spcAft>
              <a:buNone/>
              <a:defRPr sz="1100">
                <a:latin typeface="Inter"/>
                <a:ea typeface="Inter"/>
                <a:cs typeface="Inter"/>
                <a:sym typeface="Inter"/>
              </a:defRPr>
            </a:lvl3pPr>
            <a:lvl4pPr lvl="3" rtl="0">
              <a:spcBef>
                <a:spcPts val="0"/>
              </a:spcBef>
              <a:spcAft>
                <a:spcPts val="0"/>
              </a:spcAft>
              <a:buNone/>
              <a:defRPr sz="1100">
                <a:latin typeface="Inter"/>
                <a:ea typeface="Inter"/>
                <a:cs typeface="Inter"/>
                <a:sym typeface="Inter"/>
              </a:defRPr>
            </a:lvl4pPr>
            <a:lvl5pPr lvl="4" rtl="0">
              <a:spcBef>
                <a:spcPts val="0"/>
              </a:spcBef>
              <a:spcAft>
                <a:spcPts val="0"/>
              </a:spcAft>
              <a:buNone/>
              <a:defRPr sz="1100">
                <a:latin typeface="Inter"/>
                <a:ea typeface="Inter"/>
                <a:cs typeface="Inter"/>
                <a:sym typeface="Inter"/>
              </a:defRPr>
            </a:lvl5pPr>
            <a:lvl6pPr lvl="5" rtl="0">
              <a:spcBef>
                <a:spcPts val="0"/>
              </a:spcBef>
              <a:spcAft>
                <a:spcPts val="0"/>
              </a:spcAft>
              <a:buNone/>
              <a:defRPr sz="1100">
                <a:latin typeface="Inter"/>
                <a:ea typeface="Inter"/>
                <a:cs typeface="Inter"/>
                <a:sym typeface="Inter"/>
              </a:defRPr>
            </a:lvl6pPr>
            <a:lvl7pPr lvl="6" rtl="0">
              <a:spcBef>
                <a:spcPts val="0"/>
              </a:spcBef>
              <a:spcAft>
                <a:spcPts val="0"/>
              </a:spcAft>
              <a:buNone/>
              <a:defRPr sz="1100">
                <a:latin typeface="Inter"/>
                <a:ea typeface="Inter"/>
                <a:cs typeface="Inter"/>
                <a:sym typeface="Inter"/>
              </a:defRPr>
            </a:lvl7pPr>
            <a:lvl8pPr lvl="7" rtl="0">
              <a:spcBef>
                <a:spcPts val="0"/>
              </a:spcBef>
              <a:spcAft>
                <a:spcPts val="0"/>
              </a:spcAft>
              <a:buNone/>
              <a:defRPr sz="1100">
                <a:latin typeface="Inter"/>
                <a:ea typeface="Inter"/>
                <a:cs typeface="Inter"/>
                <a:sym typeface="Inter"/>
              </a:defRPr>
            </a:lvl8pPr>
            <a:lvl9pPr lvl="8" rtl="0">
              <a:spcBef>
                <a:spcPts val="0"/>
              </a:spcBef>
              <a:spcAft>
                <a:spcPts val="0"/>
              </a:spcAft>
              <a:buNone/>
              <a:defRPr sz="1100">
                <a:latin typeface="Inter"/>
                <a:ea typeface="Inter"/>
                <a:cs typeface="Inter"/>
                <a:sym typeface="Inter"/>
              </a:defRPr>
            </a:lvl9pPr>
          </a:lstStyle>
          <a:p>
            <a:endParaRPr/>
          </a:p>
        </p:txBody>
      </p:sp>
      <p:pic>
        <p:nvPicPr>
          <p:cNvPr id="263" name="Google Shape;263;p30"/>
          <p:cNvPicPr preferRelativeResize="0"/>
          <p:nvPr/>
        </p:nvPicPr>
        <p:blipFill>
          <a:blip r:embed="rId4">
            <a:alphaModFix/>
          </a:blip>
          <a:stretch>
            <a:fillRect/>
          </a:stretch>
        </p:blipFill>
        <p:spPr>
          <a:xfrm>
            <a:off x="3339097" y="945753"/>
            <a:ext cx="2477150" cy="4680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Red_Thanks slide 2 1">
  <p:cSld name="MAIN_POINT_1_4_2_1_1_1_1_1_1">
    <p:bg>
      <p:bgPr>
        <a:solidFill>
          <a:schemeClr val="dk1"/>
        </a:solidFill>
        <a:effectLst/>
      </p:bgPr>
    </p:bg>
    <p:spTree>
      <p:nvGrpSpPr>
        <p:cNvPr id="1" name="Shape 264"/>
        <p:cNvGrpSpPr/>
        <p:nvPr/>
      </p:nvGrpSpPr>
      <p:grpSpPr>
        <a:xfrm>
          <a:off x="0" y="0"/>
          <a:ext cx="0" cy="0"/>
          <a:chOff x="0" y="0"/>
          <a:chExt cx="0" cy="0"/>
        </a:xfrm>
      </p:grpSpPr>
      <p:pic>
        <p:nvPicPr>
          <p:cNvPr id="265" name="Google Shape;265;p31"/>
          <p:cNvPicPr preferRelativeResize="0"/>
          <p:nvPr/>
        </p:nvPicPr>
        <p:blipFill rotWithShape="1">
          <a:blip r:embed="rId2">
            <a:alphaModFix/>
          </a:blip>
          <a:srcRect l="-24011" t="11108" r="38409" b="7808"/>
          <a:stretch/>
        </p:blipFill>
        <p:spPr>
          <a:xfrm>
            <a:off x="2755733" y="0"/>
            <a:ext cx="6388265" cy="5143502"/>
          </a:xfrm>
          <a:prstGeom prst="rect">
            <a:avLst/>
          </a:prstGeom>
          <a:noFill/>
          <a:ln>
            <a:noFill/>
          </a:ln>
        </p:spPr>
      </p:pic>
      <p:pic>
        <p:nvPicPr>
          <p:cNvPr id="266" name="Google Shape;266;p31"/>
          <p:cNvPicPr preferRelativeResize="0"/>
          <p:nvPr/>
        </p:nvPicPr>
        <p:blipFill rotWithShape="1">
          <a:blip r:embed="rId3">
            <a:alphaModFix/>
          </a:blip>
          <a:srcRect l="7236" t="1681" r="7227" b="1681"/>
          <a:stretch/>
        </p:blipFill>
        <p:spPr>
          <a:xfrm flipH="1">
            <a:off x="4499972" y="0"/>
            <a:ext cx="4644033" cy="5404902"/>
          </a:xfrm>
          <a:prstGeom prst="rect">
            <a:avLst/>
          </a:prstGeom>
          <a:noFill/>
          <a:ln>
            <a:noFill/>
          </a:ln>
        </p:spPr>
      </p:pic>
      <p:sp>
        <p:nvSpPr>
          <p:cNvPr id="267" name="Google Shape;267;p31"/>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268" name="Google Shape;268;p31"/>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endParaRPr>
          </a:p>
        </p:txBody>
      </p:sp>
      <p:sp>
        <p:nvSpPr>
          <p:cNvPr id="269" name="Google Shape;269;p31"/>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270" name="Google Shape;270;p31"/>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271" name="Google Shape;271;p31"/>
          <p:cNvPicPr preferRelativeResize="0"/>
          <p:nvPr/>
        </p:nvPicPr>
        <p:blipFill rotWithShape="1">
          <a:blip r:embed="rId4">
            <a:alphaModFix/>
          </a:blip>
          <a:srcRect l="55019"/>
          <a:stretch/>
        </p:blipFill>
        <p:spPr>
          <a:xfrm>
            <a:off x="-29525" y="54725"/>
            <a:ext cx="437751" cy="213000"/>
          </a:xfrm>
          <a:prstGeom prst="rect">
            <a:avLst/>
          </a:prstGeom>
          <a:noFill/>
          <a:ln>
            <a:noFill/>
          </a:ln>
        </p:spPr>
      </p:pic>
      <p:pic>
        <p:nvPicPr>
          <p:cNvPr id="272" name="Google Shape;272;p31"/>
          <p:cNvPicPr preferRelativeResize="0"/>
          <p:nvPr/>
        </p:nvPicPr>
        <p:blipFill>
          <a:blip r:embed="rId5">
            <a:alphaModFix/>
          </a:blip>
          <a:stretch>
            <a:fillRect/>
          </a:stretch>
        </p:blipFill>
        <p:spPr>
          <a:xfrm>
            <a:off x="224769" y="93128"/>
            <a:ext cx="92950" cy="146416"/>
          </a:xfrm>
          <a:prstGeom prst="rect">
            <a:avLst/>
          </a:prstGeom>
          <a:noFill/>
          <a:ln>
            <a:noFill/>
          </a:ln>
        </p:spPr>
      </p:pic>
      <p:pic>
        <p:nvPicPr>
          <p:cNvPr id="273" name="Google Shape;273;p31"/>
          <p:cNvPicPr preferRelativeResize="0"/>
          <p:nvPr/>
        </p:nvPicPr>
        <p:blipFill>
          <a:blip r:embed="rId6">
            <a:alphaModFix/>
          </a:blip>
          <a:stretch>
            <a:fillRect/>
          </a:stretch>
        </p:blipFill>
        <p:spPr>
          <a:xfrm>
            <a:off x="1076225" y="4050412"/>
            <a:ext cx="1572299" cy="2970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Red_BigTitle ONLY FOR FRIST SLIDE">
  <p:cSld name="End_1">
    <p:bg>
      <p:bgPr>
        <a:solidFill>
          <a:schemeClr val="dk1"/>
        </a:solidFill>
        <a:effectLst/>
      </p:bgPr>
    </p:bg>
    <p:spTree>
      <p:nvGrpSpPr>
        <p:cNvPr id="1" name="Shape 31"/>
        <p:cNvGrpSpPr/>
        <p:nvPr/>
      </p:nvGrpSpPr>
      <p:grpSpPr>
        <a:xfrm>
          <a:off x="0" y="0"/>
          <a:ext cx="0" cy="0"/>
          <a:chOff x="0" y="0"/>
          <a:chExt cx="0" cy="0"/>
        </a:xfrm>
      </p:grpSpPr>
      <p:pic>
        <p:nvPicPr>
          <p:cNvPr id="32" name="Google Shape;32;p3"/>
          <p:cNvPicPr preferRelativeResize="0"/>
          <p:nvPr/>
        </p:nvPicPr>
        <p:blipFill rotWithShape="1">
          <a:blip r:embed="rId2">
            <a:alphaModFix/>
          </a:blip>
          <a:srcRect l="-12856" t="21282" r="52213" b="21276"/>
          <a:stretch/>
        </p:blipFill>
        <p:spPr>
          <a:xfrm>
            <a:off x="2755733" y="0"/>
            <a:ext cx="6388265" cy="5143502"/>
          </a:xfrm>
          <a:prstGeom prst="rect">
            <a:avLst/>
          </a:prstGeom>
          <a:noFill/>
          <a:ln>
            <a:noFill/>
          </a:ln>
        </p:spPr>
      </p:pic>
      <p:sp>
        <p:nvSpPr>
          <p:cNvPr id="33" name="Google Shape;33;p3"/>
          <p:cNvSpPr txBox="1">
            <a:spLocks noGrp="1"/>
          </p:cNvSpPr>
          <p:nvPr>
            <p:ph type="title"/>
          </p:nvPr>
        </p:nvSpPr>
        <p:spPr>
          <a:xfrm>
            <a:off x="108676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34" name="Google Shape;34;p3"/>
          <p:cNvSpPr txBox="1">
            <a:spLocks noGrp="1"/>
          </p:cNvSpPr>
          <p:nvPr>
            <p:ph type="subTitle" idx="1"/>
          </p:nvPr>
        </p:nvSpPr>
        <p:spPr>
          <a:xfrm>
            <a:off x="108676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pic>
        <p:nvPicPr>
          <p:cNvPr id="35" name="Google Shape;35;p3"/>
          <p:cNvPicPr preferRelativeResize="0"/>
          <p:nvPr/>
        </p:nvPicPr>
        <p:blipFill>
          <a:blip r:embed="rId3">
            <a:alphaModFix/>
          </a:blip>
          <a:stretch>
            <a:fillRect/>
          </a:stretch>
        </p:blipFill>
        <p:spPr>
          <a:xfrm>
            <a:off x="1076225" y="4050412"/>
            <a:ext cx="1572299" cy="29708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ody 1 column">
  <p:cSld name="SECTION_HEADER_4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39" name="Google Shape;39;p5"/>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83828A"/>
                </a:solidFill>
                <a:latin typeface="Inter"/>
                <a:ea typeface="Inter"/>
                <a:cs typeface="Inter"/>
                <a:sym typeface="Inter"/>
              </a:rPr>
              <a:t>Proprietary &amp; Confidential. 2021 All Rights Reserved</a:t>
            </a:r>
            <a:endParaRPr sz="600">
              <a:solidFill>
                <a:srgbClr val="83828A"/>
              </a:solidFill>
              <a:latin typeface="Inter"/>
              <a:ea typeface="Inter"/>
              <a:cs typeface="Inter"/>
              <a:sym typeface="Inter"/>
            </a:endParaRPr>
          </a:p>
        </p:txBody>
      </p:sp>
      <p:sp>
        <p:nvSpPr>
          <p:cNvPr id="40" name="Google Shape;40;p5"/>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lvl1pPr lvl="0" rtl="0">
              <a:spcBef>
                <a:spcPts val="0"/>
              </a:spcBef>
              <a:spcAft>
                <a:spcPts val="0"/>
              </a:spcAft>
              <a:buSzPts val="1800"/>
              <a:buFont typeface="Inter"/>
              <a:buNone/>
              <a:defRPr sz="1800" b="1">
                <a:latin typeface="Inter"/>
                <a:ea typeface="Inter"/>
                <a:cs typeface="Inter"/>
                <a:sym typeface="Inter"/>
              </a:defRPr>
            </a:lvl1pPr>
            <a:lvl2pPr lvl="1" rtl="0">
              <a:spcBef>
                <a:spcPts val="0"/>
              </a:spcBef>
              <a:spcAft>
                <a:spcPts val="0"/>
              </a:spcAft>
              <a:buSzPts val="1800"/>
              <a:buFont typeface="Inter"/>
              <a:buNone/>
              <a:defRPr sz="1800">
                <a:latin typeface="Inter"/>
                <a:ea typeface="Inter"/>
                <a:cs typeface="Inter"/>
                <a:sym typeface="Inter"/>
              </a:defRPr>
            </a:lvl2pPr>
            <a:lvl3pPr lvl="2" rtl="0">
              <a:spcBef>
                <a:spcPts val="0"/>
              </a:spcBef>
              <a:spcAft>
                <a:spcPts val="0"/>
              </a:spcAft>
              <a:buSzPts val="1800"/>
              <a:buFont typeface="Inter"/>
              <a:buNone/>
              <a:defRPr sz="1800">
                <a:latin typeface="Inter"/>
                <a:ea typeface="Inter"/>
                <a:cs typeface="Inter"/>
                <a:sym typeface="Inter"/>
              </a:defRPr>
            </a:lvl3pPr>
            <a:lvl4pPr lvl="3" rtl="0">
              <a:spcBef>
                <a:spcPts val="0"/>
              </a:spcBef>
              <a:spcAft>
                <a:spcPts val="0"/>
              </a:spcAft>
              <a:buSzPts val="1800"/>
              <a:buFont typeface="Inter"/>
              <a:buNone/>
              <a:defRPr sz="1800">
                <a:latin typeface="Inter"/>
                <a:ea typeface="Inter"/>
                <a:cs typeface="Inter"/>
                <a:sym typeface="Inter"/>
              </a:defRPr>
            </a:lvl4pPr>
            <a:lvl5pPr lvl="4" rtl="0">
              <a:spcBef>
                <a:spcPts val="0"/>
              </a:spcBef>
              <a:spcAft>
                <a:spcPts val="0"/>
              </a:spcAft>
              <a:buSzPts val="1800"/>
              <a:buFont typeface="Inter"/>
              <a:buNone/>
              <a:defRPr sz="1800">
                <a:latin typeface="Inter"/>
                <a:ea typeface="Inter"/>
                <a:cs typeface="Inter"/>
                <a:sym typeface="Inter"/>
              </a:defRPr>
            </a:lvl5pPr>
            <a:lvl6pPr lvl="5" rtl="0">
              <a:spcBef>
                <a:spcPts val="0"/>
              </a:spcBef>
              <a:spcAft>
                <a:spcPts val="0"/>
              </a:spcAft>
              <a:buSzPts val="1800"/>
              <a:buFont typeface="Inter"/>
              <a:buNone/>
              <a:defRPr sz="1800">
                <a:latin typeface="Inter"/>
                <a:ea typeface="Inter"/>
                <a:cs typeface="Inter"/>
                <a:sym typeface="Inter"/>
              </a:defRPr>
            </a:lvl6pPr>
            <a:lvl7pPr lvl="6" rtl="0">
              <a:spcBef>
                <a:spcPts val="0"/>
              </a:spcBef>
              <a:spcAft>
                <a:spcPts val="0"/>
              </a:spcAft>
              <a:buSzPts val="1800"/>
              <a:buFont typeface="Inter"/>
              <a:buNone/>
              <a:defRPr sz="1800">
                <a:latin typeface="Inter"/>
                <a:ea typeface="Inter"/>
                <a:cs typeface="Inter"/>
                <a:sym typeface="Inter"/>
              </a:defRPr>
            </a:lvl7pPr>
            <a:lvl8pPr lvl="7" rtl="0">
              <a:spcBef>
                <a:spcPts val="0"/>
              </a:spcBef>
              <a:spcAft>
                <a:spcPts val="0"/>
              </a:spcAft>
              <a:buSzPts val="1800"/>
              <a:buFont typeface="Inter"/>
              <a:buNone/>
              <a:defRPr sz="1800">
                <a:latin typeface="Inter"/>
                <a:ea typeface="Inter"/>
                <a:cs typeface="Inter"/>
                <a:sym typeface="Inter"/>
              </a:defRPr>
            </a:lvl8pPr>
            <a:lvl9pPr lvl="8" rtl="0">
              <a:spcBef>
                <a:spcPts val="0"/>
              </a:spcBef>
              <a:spcAft>
                <a:spcPts val="0"/>
              </a:spcAft>
              <a:buSzPts val="1800"/>
              <a:buFont typeface="Inter"/>
              <a:buNone/>
              <a:defRPr sz="1800">
                <a:latin typeface="Inter"/>
                <a:ea typeface="Inter"/>
                <a:cs typeface="Inter"/>
                <a:sym typeface="Inter"/>
              </a:defRPr>
            </a:lvl9pPr>
          </a:lstStyle>
          <a:p>
            <a:endParaRPr/>
          </a:p>
        </p:txBody>
      </p:sp>
      <p:sp>
        <p:nvSpPr>
          <p:cNvPr id="41" name="Google Shape;41;p5"/>
          <p:cNvSpPr txBox="1">
            <a:spLocks noGrp="1"/>
          </p:cNvSpPr>
          <p:nvPr>
            <p:ph type="body" idx="1"/>
          </p:nvPr>
        </p:nvSpPr>
        <p:spPr>
          <a:xfrm>
            <a:off x="1035400" y="947025"/>
            <a:ext cx="32166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42" name="Google Shape;42;p5"/>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rgbClr val="83828A"/>
                </a:solidFill>
                <a:latin typeface="Inter"/>
                <a:ea typeface="Inter"/>
                <a:cs typeface="Inter"/>
                <a:sym typeface="Inter"/>
              </a:rPr>
              <a:t>‹#›</a:t>
            </a:fld>
            <a:endParaRPr sz="600">
              <a:solidFill>
                <a:srgbClr val="83828A"/>
              </a:solidFill>
              <a:latin typeface="Inter"/>
              <a:ea typeface="Inter"/>
              <a:cs typeface="Inter"/>
              <a:sym typeface="Inter"/>
            </a:endParaRPr>
          </a:p>
        </p:txBody>
      </p:sp>
      <p:pic>
        <p:nvPicPr>
          <p:cNvPr id="43" name="Google Shape;43;p5"/>
          <p:cNvPicPr preferRelativeResize="0"/>
          <p:nvPr/>
        </p:nvPicPr>
        <p:blipFill>
          <a:blip r:embed="rId3">
            <a:alphaModFix/>
          </a:blip>
          <a:stretch>
            <a:fillRect/>
          </a:stretch>
        </p:blipFill>
        <p:spPr>
          <a:xfrm>
            <a:off x="224775" y="93146"/>
            <a:ext cx="92940" cy="146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34">
          <p15:clr>
            <a:srgbClr val="FA7B17"/>
          </p15:clr>
        </p15:guide>
        <p15:guide id="4" orient="horz" pos="169">
          <p15:clr>
            <a:srgbClr val="FA7B17"/>
          </p15:clr>
        </p15:guide>
        <p15:guide id="5" orient="horz" pos="4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2 column">
  <p:cSld name="SECTION_HEADER_4_1_1_3">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46" name="Google Shape;46;p6"/>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83828A"/>
                </a:solidFill>
                <a:latin typeface="Inter"/>
                <a:ea typeface="Inter"/>
                <a:cs typeface="Inter"/>
                <a:sym typeface="Inter"/>
              </a:rPr>
              <a:t>Proprietary &amp; Confidential. 2021 All Rights Reserved</a:t>
            </a:r>
            <a:endParaRPr sz="600">
              <a:solidFill>
                <a:srgbClr val="83828A"/>
              </a:solidFill>
              <a:latin typeface="Inter"/>
              <a:ea typeface="Inter"/>
              <a:cs typeface="Inter"/>
              <a:sym typeface="Inter"/>
            </a:endParaRPr>
          </a:p>
        </p:txBody>
      </p:sp>
      <p:sp>
        <p:nvSpPr>
          <p:cNvPr id="47" name="Google Shape;47;p6"/>
          <p:cNvSpPr txBox="1">
            <a:spLocks noGrp="1"/>
          </p:cNvSpPr>
          <p:nvPr>
            <p:ph type="title"/>
          </p:nvPr>
        </p:nvSpPr>
        <p:spPr>
          <a:xfrm>
            <a:off x="1035400" y="472200"/>
            <a:ext cx="5894100" cy="364200"/>
          </a:xfrm>
          <a:prstGeom prst="rect">
            <a:avLst/>
          </a:prstGeom>
        </p:spPr>
        <p:txBody>
          <a:bodyPr spcFirstLastPara="1" wrap="square" lIns="0" tIns="0" rIns="0" bIns="0" anchor="t" anchorCtr="0">
            <a:noAutofit/>
          </a:bodyPr>
          <a:lstStyle>
            <a:lvl1pPr lvl="0" rtl="0">
              <a:spcBef>
                <a:spcPts val="0"/>
              </a:spcBef>
              <a:spcAft>
                <a:spcPts val="0"/>
              </a:spcAft>
              <a:buSzPts val="1800"/>
              <a:buFont typeface="Inter"/>
              <a:buNone/>
              <a:defRPr sz="1800" b="1">
                <a:latin typeface="Inter"/>
                <a:ea typeface="Inter"/>
                <a:cs typeface="Inter"/>
                <a:sym typeface="Inter"/>
              </a:defRPr>
            </a:lvl1pPr>
            <a:lvl2pPr lvl="1" rtl="0">
              <a:spcBef>
                <a:spcPts val="0"/>
              </a:spcBef>
              <a:spcAft>
                <a:spcPts val="0"/>
              </a:spcAft>
              <a:buSzPts val="1400"/>
              <a:buFont typeface="Inter"/>
              <a:buNone/>
              <a:defRPr sz="1400">
                <a:latin typeface="Inter"/>
                <a:ea typeface="Inter"/>
                <a:cs typeface="Inter"/>
                <a:sym typeface="Inter"/>
              </a:defRPr>
            </a:lvl2pPr>
            <a:lvl3pPr lvl="2" rtl="0">
              <a:spcBef>
                <a:spcPts val="0"/>
              </a:spcBef>
              <a:spcAft>
                <a:spcPts val="0"/>
              </a:spcAft>
              <a:buSzPts val="1400"/>
              <a:buFont typeface="Inter"/>
              <a:buNone/>
              <a:defRPr sz="1400">
                <a:latin typeface="Inter"/>
                <a:ea typeface="Inter"/>
                <a:cs typeface="Inter"/>
                <a:sym typeface="Inter"/>
              </a:defRPr>
            </a:lvl3pPr>
            <a:lvl4pPr lvl="3" rtl="0">
              <a:spcBef>
                <a:spcPts val="0"/>
              </a:spcBef>
              <a:spcAft>
                <a:spcPts val="0"/>
              </a:spcAft>
              <a:buSzPts val="1400"/>
              <a:buFont typeface="Inter"/>
              <a:buNone/>
              <a:defRPr sz="1400">
                <a:latin typeface="Inter"/>
                <a:ea typeface="Inter"/>
                <a:cs typeface="Inter"/>
                <a:sym typeface="Inter"/>
              </a:defRPr>
            </a:lvl4pPr>
            <a:lvl5pPr lvl="4" rtl="0">
              <a:spcBef>
                <a:spcPts val="0"/>
              </a:spcBef>
              <a:spcAft>
                <a:spcPts val="0"/>
              </a:spcAft>
              <a:buSzPts val="1400"/>
              <a:buFont typeface="Inter"/>
              <a:buNone/>
              <a:defRPr sz="1400">
                <a:latin typeface="Inter"/>
                <a:ea typeface="Inter"/>
                <a:cs typeface="Inter"/>
                <a:sym typeface="Inter"/>
              </a:defRPr>
            </a:lvl5pPr>
            <a:lvl6pPr lvl="5" rtl="0">
              <a:spcBef>
                <a:spcPts val="0"/>
              </a:spcBef>
              <a:spcAft>
                <a:spcPts val="0"/>
              </a:spcAft>
              <a:buSzPts val="1400"/>
              <a:buFont typeface="Inter"/>
              <a:buNone/>
              <a:defRPr sz="1400">
                <a:latin typeface="Inter"/>
                <a:ea typeface="Inter"/>
                <a:cs typeface="Inter"/>
                <a:sym typeface="Inter"/>
              </a:defRPr>
            </a:lvl6pPr>
            <a:lvl7pPr lvl="6" rtl="0">
              <a:spcBef>
                <a:spcPts val="0"/>
              </a:spcBef>
              <a:spcAft>
                <a:spcPts val="0"/>
              </a:spcAft>
              <a:buSzPts val="1400"/>
              <a:buFont typeface="Inter"/>
              <a:buNone/>
              <a:defRPr sz="1400">
                <a:latin typeface="Inter"/>
                <a:ea typeface="Inter"/>
                <a:cs typeface="Inter"/>
                <a:sym typeface="Inter"/>
              </a:defRPr>
            </a:lvl7pPr>
            <a:lvl8pPr lvl="7" rtl="0">
              <a:spcBef>
                <a:spcPts val="0"/>
              </a:spcBef>
              <a:spcAft>
                <a:spcPts val="0"/>
              </a:spcAft>
              <a:buSzPts val="1400"/>
              <a:buFont typeface="Inter"/>
              <a:buNone/>
              <a:defRPr sz="1400">
                <a:latin typeface="Inter"/>
                <a:ea typeface="Inter"/>
                <a:cs typeface="Inter"/>
                <a:sym typeface="Inter"/>
              </a:defRPr>
            </a:lvl8pPr>
            <a:lvl9pPr lvl="8" rtl="0">
              <a:spcBef>
                <a:spcPts val="0"/>
              </a:spcBef>
              <a:spcAft>
                <a:spcPts val="0"/>
              </a:spcAft>
              <a:buSzPts val="1400"/>
              <a:buFont typeface="Inter"/>
              <a:buNone/>
              <a:defRPr sz="1400">
                <a:latin typeface="Inter"/>
                <a:ea typeface="Inter"/>
                <a:cs typeface="Inter"/>
                <a:sym typeface="Inter"/>
              </a:defRPr>
            </a:lvl9pPr>
          </a:lstStyle>
          <a:p>
            <a:endParaRPr/>
          </a:p>
        </p:txBody>
      </p:sp>
      <p:sp>
        <p:nvSpPr>
          <p:cNvPr id="48" name="Google Shape;48;p6"/>
          <p:cNvSpPr txBox="1">
            <a:spLocks noGrp="1"/>
          </p:cNvSpPr>
          <p:nvPr>
            <p:ph type="body" idx="1"/>
          </p:nvPr>
        </p:nvSpPr>
        <p:spPr>
          <a:xfrm>
            <a:off x="1035400" y="947025"/>
            <a:ext cx="32166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49" name="Google Shape;49;p6"/>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rgbClr val="83828A"/>
                </a:solidFill>
                <a:latin typeface="Inter"/>
                <a:ea typeface="Inter"/>
                <a:cs typeface="Inter"/>
                <a:sym typeface="Inter"/>
              </a:rPr>
              <a:t>‹#›</a:t>
            </a:fld>
            <a:endParaRPr sz="600">
              <a:solidFill>
                <a:srgbClr val="83828A"/>
              </a:solidFill>
              <a:latin typeface="Inter"/>
              <a:ea typeface="Inter"/>
              <a:cs typeface="Inter"/>
              <a:sym typeface="Inter"/>
            </a:endParaRPr>
          </a:p>
        </p:txBody>
      </p:sp>
      <p:pic>
        <p:nvPicPr>
          <p:cNvPr id="50" name="Google Shape;50;p6"/>
          <p:cNvPicPr preferRelativeResize="0"/>
          <p:nvPr/>
        </p:nvPicPr>
        <p:blipFill>
          <a:blip r:embed="rId3">
            <a:alphaModFix/>
          </a:blip>
          <a:stretch>
            <a:fillRect/>
          </a:stretch>
        </p:blipFill>
        <p:spPr>
          <a:xfrm>
            <a:off x="224775" y="93146"/>
            <a:ext cx="92940" cy="146400"/>
          </a:xfrm>
          <a:prstGeom prst="rect">
            <a:avLst/>
          </a:prstGeom>
          <a:noFill/>
          <a:ln>
            <a:noFill/>
          </a:ln>
        </p:spPr>
      </p:pic>
      <p:sp>
        <p:nvSpPr>
          <p:cNvPr id="51" name="Google Shape;51;p6"/>
          <p:cNvSpPr txBox="1">
            <a:spLocks noGrp="1"/>
          </p:cNvSpPr>
          <p:nvPr>
            <p:ph type="body" idx="2"/>
          </p:nvPr>
        </p:nvSpPr>
        <p:spPr>
          <a:xfrm>
            <a:off x="4865650" y="947025"/>
            <a:ext cx="32166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34">
          <p15:clr>
            <a:srgbClr val="FA7B17"/>
          </p15:clr>
        </p15:guide>
        <p15:guide id="4" orient="horz" pos="169">
          <p15:clr>
            <a:srgbClr val="FA7B17"/>
          </p15:clr>
        </p15:guide>
        <p15:guide id="5" orient="horz" pos="4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3 column">
  <p:cSld name="SECTION_HEADER_4_1_1_2">
    <p:spTree>
      <p:nvGrpSpPr>
        <p:cNvPr id="1"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54" name="Google Shape;54;p7"/>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83828A"/>
                </a:solidFill>
                <a:latin typeface="Inter"/>
                <a:ea typeface="Inter"/>
                <a:cs typeface="Inter"/>
                <a:sym typeface="Inter"/>
              </a:rPr>
              <a:t>Proprietary &amp; Confidential. 2021 All Rights Reserved</a:t>
            </a:r>
            <a:endParaRPr sz="600">
              <a:solidFill>
                <a:srgbClr val="83828A"/>
              </a:solidFill>
              <a:latin typeface="Inter"/>
              <a:ea typeface="Inter"/>
              <a:cs typeface="Inter"/>
              <a:sym typeface="Inter"/>
            </a:endParaRPr>
          </a:p>
        </p:txBody>
      </p:sp>
      <p:sp>
        <p:nvSpPr>
          <p:cNvPr id="55" name="Google Shape;55;p7"/>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lvl1pPr lvl="0" rtl="0">
              <a:spcBef>
                <a:spcPts val="0"/>
              </a:spcBef>
              <a:spcAft>
                <a:spcPts val="0"/>
              </a:spcAft>
              <a:buSzPts val="1800"/>
              <a:buFont typeface="Inter"/>
              <a:buNone/>
              <a:defRPr sz="1800" b="1">
                <a:latin typeface="Inter"/>
                <a:ea typeface="Inter"/>
                <a:cs typeface="Inter"/>
                <a:sym typeface="Inter"/>
              </a:defRPr>
            </a:lvl1pPr>
            <a:lvl2pPr lvl="1" rtl="0">
              <a:spcBef>
                <a:spcPts val="0"/>
              </a:spcBef>
              <a:spcAft>
                <a:spcPts val="0"/>
              </a:spcAft>
              <a:buSzPts val="1400"/>
              <a:buFont typeface="Inter"/>
              <a:buNone/>
              <a:defRPr sz="1400">
                <a:latin typeface="Inter"/>
                <a:ea typeface="Inter"/>
                <a:cs typeface="Inter"/>
                <a:sym typeface="Inter"/>
              </a:defRPr>
            </a:lvl2pPr>
            <a:lvl3pPr lvl="2" rtl="0">
              <a:spcBef>
                <a:spcPts val="0"/>
              </a:spcBef>
              <a:spcAft>
                <a:spcPts val="0"/>
              </a:spcAft>
              <a:buSzPts val="1400"/>
              <a:buFont typeface="Inter"/>
              <a:buNone/>
              <a:defRPr sz="1400">
                <a:latin typeface="Inter"/>
                <a:ea typeface="Inter"/>
                <a:cs typeface="Inter"/>
                <a:sym typeface="Inter"/>
              </a:defRPr>
            </a:lvl3pPr>
            <a:lvl4pPr lvl="3" rtl="0">
              <a:spcBef>
                <a:spcPts val="0"/>
              </a:spcBef>
              <a:spcAft>
                <a:spcPts val="0"/>
              </a:spcAft>
              <a:buSzPts val="1400"/>
              <a:buFont typeface="Inter"/>
              <a:buNone/>
              <a:defRPr sz="1400">
                <a:latin typeface="Inter"/>
                <a:ea typeface="Inter"/>
                <a:cs typeface="Inter"/>
                <a:sym typeface="Inter"/>
              </a:defRPr>
            </a:lvl4pPr>
            <a:lvl5pPr lvl="4" rtl="0">
              <a:spcBef>
                <a:spcPts val="0"/>
              </a:spcBef>
              <a:spcAft>
                <a:spcPts val="0"/>
              </a:spcAft>
              <a:buSzPts val="1400"/>
              <a:buFont typeface="Inter"/>
              <a:buNone/>
              <a:defRPr sz="1400">
                <a:latin typeface="Inter"/>
                <a:ea typeface="Inter"/>
                <a:cs typeface="Inter"/>
                <a:sym typeface="Inter"/>
              </a:defRPr>
            </a:lvl5pPr>
            <a:lvl6pPr lvl="5" rtl="0">
              <a:spcBef>
                <a:spcPts val="0"/>
              </a:spcBef>
              <a:spcAft>
                <a:spcPts val="0"/>
              </a:spcAft>
              <a:buSzPts val="1400"/>
              <a:buFont typeface="Inter"/>
              <a:buNone/>
              <a:defRPr sz="1400">
                <a:latin typeface="Inter"/>
                <a:ea typeface="Inter"/>
                <a:cs typeface="Inter"/>
                <a:sym typeface="Inter"/>
              </a:defRPr>
            </a:lvl6pPr>
            <a:lvl7pPr lvl="6" rtl="0">
              <a:spcBef>
                <a:spcPts val="0"/>
              </a:spcBef>
              <a:spcAft>
                <a:spcPts val="0"/>
              </a:spcAft>
              <a:buSzPts val="1400"/>
              <a:buFont typeface="Inter"/>
              <a:buNone/>
              <a:defRPr sz="1400">
                <a:latin typeface="Inter"/>
                <a:ea typeface="Inter"/>
                <a:cs typeface="Inter"/>
                <a:sym typeface="Inter"/>
              </a:defRPr>
            </a:lvl7pPr>
            <a:lvl8pPr lvl="7" rtl="0">
              <a:spcBef>
                <a:spcPts val="0"/>
              </a:spcBef>
              <a:spcAft>
                <a:spcPts val="0"/>
              </a:spcAft>
              <a:buSzPts val="1400"/>
              <a:buFont typeface="Inter"/>
              <a:buNone/>
              <a:defRPr sz="1400">
                <a:latin typeface="Inter"/>
                <a:ea typeface="Inter"/>
                <a:cs typeface="Inter"/>
                <a:sym typeface="Inter"/>
              </a:defRPr>
            </a:lvl8pPr>
            <a:lvl9pPr lvl="8" rtl="0">
              <a:spcBef>
                <a:spcPts val="0"/>
              </a:spcBef>
              <a:spcAft>
                <a:spcPts val="0"/>
              </a:spcAft>
              <a:buSzPts val="1400"/>
              <a:buFont typeface="Inter"/>
              <a:buNone/>
              <a:defRPr sz="1400">
                <a:latin typeface="Inter"/>
                <a:ea typeface="Inter"/>
                <a:cs typeface="Inter"/>
                <a:sym typeface="Inter"/>
              </a:defRPr>
            </a:lvl9pPr>
          </a:lstStyle>
          <a:p>
            <a:endParaRPr/>
          </a:p>
        </p:txBody>
      </p:sp>
      <p:sp>
        <p:nvSpPr>
          <p:cNvPr id="56" name="Google Shape;56;p7"/>
          <p:cNvSpPr txBox="1">
            <a:spLocks noGrp="1"/>
          </p:cNvSpPr>
          <p:nvPr>
            <p:ph type="body" idx="1"/>
          </p:nvPr>
        </p:nvSpPr>
        <p:spPr>
          <a:xfrm>
            <a:off x="1035400" y="947025"/>
            <a:ext cx="2116500" cy="2977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57" name="Google Shape;57;p7"/>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rgbClr val="83828A"/>
                </a:solidFill>
                <a:latin typeface="Inter"/>
                <a:ea typeface="Inter"/>
                <a:cs typeface="Inter"/>
                <a:sym typeface="Inter"/>
              </a:rPr>
              <a:t>‹#›</a:t>
            </a:fld>
            <a:endParaRPr sz="600">
              <a:solidFill>
                <a:srgbClr val="83828A"/>
              </a:solidFill>
              <a:latin typeface="Inter"/>
              <a:ea typeface="Inter"/>
              <a:cs typeface="Inter"/>
              <a:sym typeface="Inter"/>
            </a:endParaRPr>
          </a:p>
        </p:txBody>
      </p:sp>
      <p:pic>
        <p:nvPicPr>
          <p:cNvPr id="58" name="Google Shape;58;p7"/>
          <p:cNvPicPr preferRelativeResize="0"/>
          <p:nvPr/>
        </p:nvPicPr>
        <p:blipFill>
          <a:blip r:embed="rId3">
            <a:alphaModFix/>
          </a:blip>
          <a:stretch>
            <a:fillRect/>
          </a:stretch>
        </p:blipFill>
        <p:spPr>
          <a:xfrm>
            <a:off x="224775" y="93146"/>
            <a:ext cx="92940" cy="146400"/>
          </a:xfrm>
          <a:prstGeom prst="rect">
            <a:avLst/>
          </a:prstGeom>
          <a:noFill/>
          <a:ln>
            <a:noFill/>
          </a:ln>
        </p:spPr>
      </p:pic>
      <p:sp>
        <p:nvSpPr>
          <p:cNvPr id="59" name="Google Shape;59;p7"/>
          <p:cNvSpPr txBox="1">
            <a:spLocks noGrp="1"/>
          </p:cNvSpPr>
          <p:nvPr>
            <p:ph type="body" idx="2"/>
          </p:nvPr>
        </p:nvSpPr>
        <p:spPr>
          <a:xfrm>
            <a:off x="3806200" y="947025"/>
            <a:ext cx="21165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0" name="Google Shape;60;p7"/>
          <p:cNvSpPr txBox="1">
            <a:spLocks noGrp="1"/>
          </p:cNvSpPr>
          <p:nvPr>
            <p:ph type="body" idx="3"/>
          </p:nvPr>
        </p:nvSpPr>
        <p:spPr>
          <a:xfrm>
            <a:off x="6577000" y="947025"/>
            <a:ext cx="2116500" cy="18393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Font typeface="Inter"/>
              <a:buChar char="●"/>
              <a:defRPr sz="1100">
                <a:latin typeface="Inter"/>
                <a:ea typeface="Inter"/>
                <a:cs typeface="Inter"/>
                <a:sym typeface="Inter"/>
              </a:defRPr>
            </a:lvl1pPr>
            <a:lvl2pPr marL="914400" lvl="1" indent="-298450" rtl="0">
              <a:spcBef>
                <a:spcPts val="0"/>
              </a:spcBef>
              <a:spcAft>
                <a:spcPts val="0"/>
              </a:spcAft>
              <a:buSzPts val="1100"/>
              <a:buFont typeface="Inter"/>
              <a:buChar char="○"/>
              <a:defRPr sz="1100">
                <a:latin typeface="Inter"/>
                <a:ea typeface="Inter"/>
                <a:cs typeface="Inter"/>
                <a:sym typeface="Inter"/>
              </a:defRPr>
            </a:lvl2pPr>
            <a:lvl3pPr marL="1371600" lvl="2" indent="-298450" rtl="0">
              <a:spcBef>
                <a:spcPts val="0"/>
              </a:spcBef>
              <a:spcAft>
                <a:spcPts val="0"/>
              </a:spcAft>
              <a:buSzPts val="1100"/>
              <a:buFont typeface="Inter"/>
              <a:buChar char="■"/>
              <a:defRPr sz="1100">
                <a:latin typeface="Inter"/>
                <a:ea typeface="Inter"/>
                <a:cs typeface="Inter"/>
                <a:sym typeface="Inter"/>
              </a:defRPr>
            </a:lvl3pPr>
            <a:lvl4pPr marL="1828800" lvl="3" indent="-298450" rtl="0">
              <a:spcBef>
                <a:spcPts val="0"/>
              </a:spcBef>
              <a:spcAft>
                <a:spcPts val="0"/>
              </a:spcAft>
              <a:buSzPts val="1100"/>
              <a:buFont typeface="Inter"/>
              <a:buChar char="●"/>
              <a:defRPr sz="1100">
                <a:latin typeface="Inter"/>
                <a:ea typeface="Inter"/>
                <a:cs typeface="Inter"/>
                <a:sym typeface="Inter"/>
              </a:defRPr>
            </a:lvl4pPr>
            <a:lvl5pPr marL="2286000" lvl="4" indent="-298450" rtl="0">
              <a:spcBef>
                <a:spcPts val="0"/>
              </a:spcBef>
              <a:spcAft>
                <a:spcPts val="0"/>
              </a:spcAft>
              <a:buSzPts val="1100"/>
              <a:buFont typeface="Inter"/>
              <a:buChar char="○"/>
              <a:defRPr sz="1100">
                <a:latin typeface="Inter"/>
                <a:ea typeface="Inter"/>
                <a:cs typeface="Inter"/>
                <a:sym typeface="Inter"/>
              </a:defRPr>
            </a:lvl5pPr>
            <a:lvl6pPr marL="2743200" lvl="5" indent="-298450" rtl="0">
              <a:spcBef>
                <a:spcPts val="0"/>
              </a:spcBef>
              <a:spcAft>
                <a:spcPts val="0"/>
              </a:spcAft>
              <a:buSzPts val="1100"/>
              <a:buFont typeface="Inter"/>
              <a:buChar char="■"/>
              <a:defRPr sz="1100">
                <a:latin typeface="Inter"/>
                <a:ea typeface="Inter"/>
                <a:cs typeface="Inter"/>
                <a:sym typeface="Inter"/>
              </a:defRPr>
            </a:lvl6pPr>
            <a:lvl7pPr marL="3200400" lvl="6" indent="-298450" rtl="0">
              <a:spcBef>
                <a:spcPts val="0"/>
              </a:spcBef>
              <a:spcAft>
                <a:spcPts val="0"/>
              </a:spcAft>
              <a:buSzPts val="1100"/>
              <a:buFont typeface="Inter"/>
              <a:buChar char="●"/>
              <a:defRPr sz="1100">
                <a:latin typeface="Inter"/>
                <a:ea typeface="Inter"/>
                <a:cs typeface="Inter"/>
                <a:sym typeface="Inter"/>
              </a:defRPr>
            </a:lvl7pPr>
            <a:lvl8pPr marL="3657600" lvl="7" indent="-298450" rtl="0">
              <a:spcBef>
                <a:spcPts val="0"/>
              </a:spcBef>
              <a:spcAft>
                <a:spcPts val="0"/>
              </a:spcAft>
              <a:buSzPts val="1100"/>
              <a:buFont typeface="Inter"/>
              <a:buChar char="○"/>
              <a:defRPr sz="1100">
                <a:latin typeface="Inter"/>
                <a:ea typeface="Inter"/>
                <a:cs typeface="Inter"/>
                <a:sym typeface="Inter"/>
              </a:defRPr>
            </a:lvl8pPr>
            <a:lvl9pPr marL="4114800" lvl="8" indent="-298450" rtl="0">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guide id="3" orient="horz" pos="34">
          <p15:clr>
            <a:srgbClr val="FA7B17"/>
          </p15:clr>
        </p15:guide>
        <p15:guide id="4" orient="horz" pos="169">
          <p15:clr>
            <a:srgbClr val="FA7B17"/>
          </p15:clr>
        </p15:guide>
        <p15:guide id="5" orient="horz" pos="4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White_BodyCopy 1">
  <p:cSld name="SECTION_HEADER_4_1_1_1">
    <p:bg>
      <p:bgPr>
        <a:solidFill>
          <a:srgbClr val="FA0050"/>
        </a:solidFill>
        <a:effectLst/>
      </p:bgPr>
    </p:bg>
    <p:spTree>
      <p:nvGrpSpPr>
        <p:cNvPr id="1" name="Shape 61"/>
        <p:cNvGrpSpPr/>
        <p:nvPr/>
      </p:nvGrpSpPr>
      <p:grpSpPr>
        <a:xfrm>
          <a:off x="0" y="0"/>
          <a:ext cx="0" cy="0"/>
          <a:chOff x="0" y="0"/>
          <a:chExt cx="0" cy="0"/>
        </a:xfrm>
      </p:grpSpPr>
      <p:pic>
        <p:nvPicPr>
          <p:cNvPr id="62" name="Google Shape;62;p8"/>
          <p:cNvPicPr preferRelativeResize="0"/>
          <p:nvPr/>
        </p:nvPicPr>
        <p:blipFill rotWithShape="1">
          <a:blip r:embed="rId2">
            <a:alphaModFix/>
          </a:blip>
          <a:srcRect l="55019"/>
          <a:stretch/>
        </p:blipFill>
        <p:spPr>
          <a:xfrm>
            <a:off x="-29525" y="54725"/>
            <a:ext cx="437751" cy="213000"/>
          </a:xfrm>
          <a:prstGeom prst="rect">
            <a:avLst/>
          </a:prstGeom>
          <a:noFill/>
          <a:ln>
            <a:noFill/>
          </a:ln>
        </p:spPr>
      </p:pic>
      <p:sp>
        <p:nvSpPr>
          <p:cNvPr id="63" name="Google Shape;63;p8"/>
          <p:cNvSpPr txBox="1">
            <a:spLocks noGrp="1"/>
          </p:cNvSpPr>
          <p:nvPr>
            <p:ph type="title"/>
          </p:nvPr>
        </p:nvSpPr>
        <p:spPr>
          <a:xfrm>
            <a:off x="1035400" y="472200"/>
            <a:ext cx="4624200" cy="364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800"/>
              <a:buFont typeface="Inter"/>
              <a:buNone/>
              <a:defRPr sz="1800" b="1">
                <a:solidFill>
                  <a:schemeClr val="lt1"/>
                </a:solidFill>
                <a:latin typeface="Inter"/>
                <a:ea typeface="Inter"/>
                <a:cs typeface="Inter"/>
                <a:sym typeface="Inter"/>
              </a:defRPr>
            </a:lvl1pPr>
            <a:lvl2pPr lvl="1"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2pPr>
            <a:lvl3pPr lvl="2"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3pPr>
            <a:lvl4pPr lvl="3"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4pPr>
            <a:lvl5pPr lvl="4"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5pPr>
            <a:lvl6pPr lvl="5"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6pPr>
            <a:lvl7pPr lvl="6"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7pPr>
            <a:lvl8pPr lvl="7"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8pPr>
            <a:lvl9pPr lvl="8" rtl="0">
              <a:spcBef>
                <a:spcPts val="0"/>
              </a:spcBef>
              <a:spcAft>
                <a:spcPts val="0"/>
              </a:spcAft>
              <a:buClr>
                <a:schemeClr val="lt1"/>
              </a:buClr>
              <a:buSzPts val="1700"/>
              <a:buFont typeface="Inter"/>
              <a:buNone/>
              <a:defRPr sz="1700">
                <a:solidFill>
                  <a:schemeClr val="lt1"/>
                </a:solidFill>
                <a:latin typeface="Inter"/>
                <a:ea typeface="Inter"/>
                <a:cs typeface="Inter"/>
                <a:sym typeface="Inter"/>
              </a:defRPr>
            </a:lvl9pPr>
          </a:lstStyle>
          <a:p>
            <a:endParaRPr/>
          </a:p>
        </p:txBody>
      </p:sp>
      <p:sp>
        <p:nvSpPr>
          <p:cNvPr id="64" name="Google Shape;64;p8"/>
          <p:cNvSpPr txBox="1">
            <a:spLocks noGrp="1"/>
          </p:cNvSpPr>
          <p:nvPr>
            <p:ph type="body" idx="1"/>
          </p:nvPr>
        </p:nvSpPr>
        <p:spPr>
          <a:xfrm>
            <a:off x="1035400" y="947025"/>
            <a:ext cx="3624000" cy="1839300"/>
          </a:xfrm>
          <a:prstGeom prst="rect">
            <a:avLst/>
          </a:prstGeom>
        </p:spPr>
        <p:txBody>
          <a:bodyPr spcFirstLastPara="1" wrap="square" lIns="0" tIns="0" rIns="0" bIns="0" anchor="t" anchorCtr="0">
            <a:noAutofit/>
          </a:bodyPr>
          <a:lstStyle>
            <a:lvl1pPr marL="457200" lvl="0"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1pPr>
            <a:lvl2pPr marL="914400" lvl="1"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2pPr>
            <a:lvl3pPr marL="1371600" lvl="2"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3pPr>
            <a:lvl4pPr marL="1828800" lvl="3"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4pPr>
            <a:lvl5pPr marL="2286000" lvl="4"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5pPr>
            <a:lvl6pPr marL="2743200" lvl="5"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6pPr>
            <a:lvl7pPr marL="3200400" lvl="6"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7pPr>
            <a:lvl8pPr marL="3657600" lvl="7"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8pPr>
            <a:lvl9pPr marL="4114800" lvl="8" indent="-304800" rtl="0">
              <a:spcBef>
                <a:spcPts val="0"/>
              </a:spcBef>
              <a:spcAft>
                <a:spcPts val="0"/>
              </a:spcAft>
              <a:buClr>
                <a:schemeClr val="lt1"/>
              </a:buClr>
              <a:buSzPts val="1200"/>
              <a:buFont typeface="Inter"/>
              <a:buChar char="■"/>
              <a:defRPr sz="1200">
                <a:solidFill>
                  <a:schemeClr val="lt1"/>
                </a:solidFill>
                <a:latin typeface="Inter"/>
                <a:ea typeface="Inter"/>
                <a:cs typeface="Inter"/>
                <a:sym typeface="Inter"/>
              </a:defRPr>
            </a:lvl9pPr>
          </a:lstStyle>
          <a:p>
            <a:endParaRPr/>
          </a:p>
        </p:txBody>
      </p:sp>
      <p:sp>
        <p:nvSpPr>
          <p:cNvPr id="65" name="Google Shape;65;p8"/>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66" name="Google Shape;66;p8"/>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67" name="Google Shape;67;p8"/>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White_BodyCopy 1 1">
  <p:cSld name="SECTION_HEADER_4_1_1_1_1">
    <p:bg>
      <p:bgPr>
        <a:solidFill>
          <a:schemeClr val="dk1"/>
        </a:solidFill>
        <a:effectLst/>
      </p:bgPr>
    </p:bg>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1035376" y="663131"/>
            <a:ext cx="6988500" cy="192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1pPr>
            <a:lvl2pPr lvl="1"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2pPr>
            <a:lvl3pPr lvl="2"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3pPr>
            <a:lvl4pPr lvl="3"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4pPr>
            <a:lvl5pPr lvl="4"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5pPr>
            <a:lvl6pPr lvl="5"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6pPr>
            <a:lvl7pPr lvl="6"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7pPr>
            <a:lvl8pPr lvl="7"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8pPr>
            <a:lvl9pPr lvl="8" rtl="0">
              <a:spcBef>
                <a:spcPts val="0"/>
              </a:spcBef>
              <a:spcAft>
                <a:spcPts val="0"/>
              </a:spcAft>
              <a:buClr>
                <a:schemeClr val="lt1"/>
              </a:buClr>
              <a:buSzPts val="5100"/>
              <a:buFont typeface="Inter-Regular"/>
              <a:buNone/>
              <a:defRPr sz="5100">
                <a:solidFill>
                  <a:schemeClr val="lt1"/>
                </a:solidFill>
                <a:latin typeface="Inter-Regular"/>
                <a:ea typeface="Inter-Regular"/>
                <a:cs typeface="Inter-Regular"/>
                <a:sym typeface="Inter-Regular"/>
              </a:defRPr>
            </a:lvl9pPr>
          </a:lstStyle>
          <a:p>
            <a:endParaRPr/>
          </a:p>
        </p:txBody>
      </p:sp>
      <p:sp>
        <p:nvSpPr>
          <p:cNvPr id="70" name="Google Shape;70;p9"/>
          <p:cNvSpPr txBox="1">
            <a:spLocks noGrp="1"/>
          </p:cNvSpPr>
          <p:nvPr>
            <p:ph type="subTitle" idx="1"/>
          </p:nvPr>
        </p:nvSpPr>
        <p:spPr>
          <a:xfrm>
            <a:off x="1035380" y="2335592"/>
            <a:ext cx="6988500" cy="20886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1pPr>
            <a:lvl2pPr lvl="1"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2pPr>
            <a:lvl3pPr lvl="2"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3pPr>
            <a:lvl4pPr lvl="3"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4pPr>
            <a:lvl5pPr lvl="4"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5pPr>
            <a:lvl6pPr lvl="5"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6pPr>
            <a:lvl7pPr lvl="6"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7pPr>
            <a:lvl8pPr lvl="7"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8pPr>
            <a:lvl9pPr lvl="8" rtl="0">
              <a:lnSpc>
                <a:spcPct val="115000"/>
              </a:lnSpc>
              <a:spcBef>
                <a:spcPts val="0"/>
              </a:spcBef>
              <a:spcAft>
                <a:spcPts val="0"/>
              </a:spcAft>
              <a:buClr>
                <a:schemeClr val="lt1"/>
              </a:buClr>
              <a:buSzPts val="1800"/>
              <a:buFont typeface="Inter"/>
              <a:buNone/>
              <a:defRPr sz="1800">
                <a:solidFill>
                  <a:schemeClr val="lt1"/>
                </a:solidFill>
                <a:latin typeface="Inter"/>
                <a:ea typeface="Inter"/>
                <a:cs typeface="Inter"/>
                <a:sym typeface="Inter"/>
              </a:defRPr>
            </a:lvl9pPr>
          </a:lstStyle>
          <a:p>
            <a:endParaRPr/>
          </a:p>
        </p:txBody>
      </p:sp>
      <p:sp>
        <p:nvSpPr>
          <p:cNvPr id="71" name="Google Shape;71;p9"/>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72" name="Google Shape;72;p9"/>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73" name="Google Shape;73;p9"/>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74" name="Google Shape;74;p9"/>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d_BigTitle">
  <p:cSld name="MAIN_POINT_1_4_2_1_1">
    <p:bg>
      <p:bgPr>
        <a:solidFill>
          <a:schemeClr val="dk1"/>
        </a:solidFill>
        <a:effectLst/>
      </p:bgPr>
    </p:bg>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1029625" y="391025"/>
            <a:ext cx="8205600" cy="648000"/>
          </a:xfrm>
          <a:prstGeom prst="rect">
            <a:avLst/>
          </a:prstGeom>
        </p:spPr>
        <p:txBody>
          <a:bodyPr spcFirstLastPara="1" wrap="square" lIns="0" tIns="68575" rIns="0" bIns="68575" anchor="t"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77" name="Google Shape;77;p10"/>
          <p:cNvSpPr txBox="1">
            <a:spLocks noGrp="1"/>
          </p:cNvSpPr>
          <p:nvPr>
            <p:ph type="subTitle" idx="1"/>
          </p:nvPr>
        </p:nvSpPr>
        <p:spPr>
          <a:xfrm>
            <a:off x="1029617" y="1094900"/>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78" name="Google Shape;78;p10"/>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79" name="Google Shape;79;p10"/>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80" name="Google Shape;80;p10"/>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81" name="Google Shape;81;p10"/>
          <p:cNvPicPr preferRelativeResize="0"/>
          <p:nvPr/>
        </p:nvPicPr>
        <p:blipFill>
          <a:blip r:embed="rId3">
            <a:alphaModFix/>
          </a:blip>
          <a:stretch>
            <a:fillRect/>
          </a:stretch>
        </p:blipFill>
        <p:spPr>
          <a:xfrm>
            <a:off x="224769" y="93128"/>
            <a:ext cx="92950" cy="1464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d_BigTitle 1 2">
  <p:cSld name="MAIN_POINT_1_4_2_1_1_1_2">
    <p:bg>
      <p:bgPr>
        <a:solidFill>
          <a:schemeClr val="dk1"/>
        </a:solidFill>
        <a:effectLst/>
      </p:bgPr>
    </p:bg>
    <p:spTree>
      <p:nvGrpSpPr>
        <p:cNvPr id="1" name="Shape 92"/>
        <p:cNvGrpSpPr/>
        <p:nvPr/>
      </p:nvGrpSpPr>
      <p:grpSpPr>
        <a:xfrm>
          <a:off x="0" y="0"/>
          <a:ext cx="0" cy="0"/>
          <a:chOff x="0" y="0"/>
          <a:chExt cx="0" cy="0"/>
        </a:xfrm>
      </p:grpSpPr>
      <p:sp>
        <p:nvSpPr>
          <p:cNvPr id="93" name="Google Shape;93;p12"/>
          <p:cNvSpPr txBox="1"/>
          <p:nvPr/>
        </p:nvSpPr>
        <p:spPr>
          <a:xfrm>
            <a:off x="5939238" y="93150"/>
            <a:ext cx="1572300" cy="14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solidFill>
                <a:srgbClr val="F5F5F6"/>
              </a:solidFill>
              <a:latin typeface="Inter"/>
              <a:ea typeface="Inter"/>
              <a:cs typeface="Inter"/>
              <a:sym typeface="Inter"/>
            </a:endParaRPr>
          </a:p>
        </p:txBody>
      </p:sp>
      <p:sp>
        <p:nvSpPr>
          <p:cNvPr id="94" name="Google Shape;94;p12"/>
          <p:cNvSpPr txBox="1"/>
          <p:nvPr/>
        </p:nvSpPr>
        <p:spPr>
          <a:xfrm>
            <a:off x="1028698" y="4916625"/>
            <a:ext cx="2572200" cy="146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chemeClr val="lt1"/>
                </a:solidFill>
                <a:latin typeface="Inter"/>
                <a:ea typeface="Inter"/>
                <a:cs typeface="Inter"/>
                <a:sym typeface="Inter"/>
              </a:rPr>
              <a:t>Proprietary &amp; Confidential. 2021 All Rights Reserved</a:t>
            </a:r>
            <a:endParaRPr sz="600">
              <a:solidFill>
                <a:schemeClr val="lt1"/>
              </a:solidFill>
              <a:latin typeface="Inter"/>
              <a:ea typeface="Inter"/>
              <a:cs typeface="Inter"/>
              <a:sym typeface="Inter"/>
            </a:endParaRPr>
          </a:p>
        </p:txBody>
      </p:sp>
      <p:sp>
        <p:nvSpPr>
          <p:cNvPr id="95" name="Google Shape;95;p12"/>
          <p:cNvSpPr txBox="1"/>
          <p:nvPr/>
        </p:nvSpPr>
        <p:spPr>
          <a:xfrm>
            <a:off x="8316125" y="88017"/>
            <a:ext cx="393600" cy="146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pic>
        <p:nvPicPr>
          <p:cNvPr id="96" name="Google Shape;96;p12"/>
          <p:cNvPicPr preferRelativeResize="0"/>
          <p:nvPr/>
        </p:nvPicPr>
        <p:blipFill rotWithShape="1">
          <a:blip r:embed="rId2">
            <a:alphaModFix/>
          </a:blip>
          <a:srcRect l="55019"/>
          <a:stretch/>
        </p:blipFill>
        <p:spPr>
          <a:xfrm>
            <a:off x="-29525" y="54725"/>
            <a:ext cx="437751" cy="213000"/>
          </a:xfrm>
          <a:prstGeom prst="rect">
            <a:avLst/>
          </a:prstGeom>
          <a:noFill/>
          <a:ln>
            <a:noFill/>
          </a:ln>
        </p:spPr>
      </p:pic>
      <p:pic>
        <p:nvPicPr>
          <p:cNvPr id="97" name="Google Shape;97;p12"/>
          <p:cNvPicPr preferRelativeResize="0"/>
          <p:nvPr/>
        </p:nvPicPr>
        <p:blipFill>
          <a:blip r:embed="rId3">
            <a:alphaModFix/>
          </a:blip>
          <a:stretch>
            <a:fillRect/>
          </a:stretch>
        </p:blipFill>
        <p:spPr>
          <a:xfrm>
            <a:off x="224769" y="93128"/>
            <a:ext cx="92950" cy="146416"/>
          </a:xfrm>
          <a:prstGeom prst="rect">
            <a:avLst/>
          </a:prstGeom>
          <a:noFill/>
          <a:ln>
            <a:noFill/>
          </a:ln>
        </p:spPr>
      </p:pic>
      <p:pic>
        <p:nvPicPr>
          <p:cNvPr id="98" name="Google Shape;98;p12"/>
          <p:cNvPicPr preferRelativeResize="0"/>
          <p:nvPr/>
        </p:nvPicPr>
        <p:blipFill rotWithShape="1">
          <a:blip r:embed="rId4">
            <a:alphaModFix/>
          </a:blip>
          <a:srcRect l="-5420" t="15416" r="57997" b="6287"/>
          <a:stretch/>
        </p:blipFill>
        <p:spPr>
          <a:xfrm>
            <a:off x="4019248" y="0"/>
            <a:ext cx="5124751" cy="5143500"/>
          </a:xfrm>
          <a:prstGeom prst="rect">
            <a:avLst/>
          </a:prstGeom>
          <a:noFill/>
          <a:ln>
            <a:noFill/>
          </a:ln>
        </p:spPr>
      </p:pic>
      <p:sp>
        <p:nvSpPr>
          <p:cNvPr id="99" name="Google Shape;99;p12"/>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lvl1pPr lvl="0" rtl="0">
              <a:spcBef>
                <a:spcPts val="0"/>
              </a:spcBef>
              <a:spcAft>
                <a:spcPts val="0"/>
              </a:spcAft>
              <a:buNone/>
              <a:defRPr sz="4000" b="1">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
        <p:nvSpPr>
          <p:cNvPr id="100" name="Google Shape;100;p12"/>
          <p:cNvSpPr txBox="1">
            <a:spLocks noGrp="1"/>
          </p:cNvSpPr>
          <p:nvPr>
            <p:ph type="subTitle" idx="1"/>
          </p:nvPr>
        </p:nvSpPr>
        <p:spPr>
          <a:xfrm>
            <a:off x="1029617" y="2972488"/>
            <a:ext cx="5035200" cy="572700"/>
          </a:xfrm>
          <a:prstGeom prst="rect">
            <a:avLst/>
          </a:prstGeom>
        </p:spPr>
        <p:txBody>
          <a:bodyPr spcFirstLastPara="1" wrap="square" lIns="0" tIns="68575" rIns="0" bIns="68575" anchor="t" anchorCtr="0">
            <a:noAutofit/>
          </a:bodyPr>
          <a:lstStyle>
            <a:lvl1pPr lvl="0" rtl="0">
              <a:spcBef>
                <a:spcPts val="0"/>
              </a:spcBef>
              <a:spcAft>
                <a:spcPts val="0"/>
              </a:spcAft>
              <a:buNone/>
              <a:defRPr sz="1800">
                <a:solidFill>
                  <a:schemeClr val="lt1"/>
                </a:solidFill>
                <a:latin typeface="Inter"/>
                <a:ea typeface="Inter"/>
                <a:cs typeface="Inter"/>
                <a:sym typeface="Inter"/>
              </a:defRPr>
            </a:lvl1pPr>
            <a:lvl2pPr lvl="1" rtl="0">
              <a:spcBef>
                <a:spcPts val="0"/>
              </a:spcBef>
              <a:spcAft>
                <a:spcPts val="0"/>
              </a:spcAft>
              <a:buNone/>
              <a:defRPr sz="1100">
                <a:solidFill>
                  <a:schemeClr val="lt1"/>
                </a:solidFill>
                <a:latin typeface="Inter"/>
                <a:ea typeface="Inter"/>
                <a:cs typeface="Inter"/>
                <a:sym typeface="Inter"/>
              </a:defRPr>
            </a:lvl2pPr>
            <a:lvl3pPr lvl="2" rtl="0">
              <a:spcBef>
                <a:spcPts val="0"/>
              </a:spcBef>
              <a:spcAft>
                <a:spcPts val="0"/>
              </a:spcAft>
              <a:buNone/>
              <a:defRPr sz="1100">
                <a:solidFill>
                  <a:schemeClr val="lt1"/>
                </a:solidFill>
                <a:latin typeface="Inter"/>
                <a:ea typeface="Inter"/>
                <a:cs typeface="Inter"/>
                <a:sym typeface="Inter"/>
              </a:defRPr>
            </a:lvl3pPr>
            <a:lvl4pPr lvl="3" rtl="0">
              <a:spcBef>
                <a:spcPts val="0"/>
              </a:spcBef>
              <a:spcAft>
                <a:spcPts val="0"/>
              </a:spcAft>
              <a:buNone/>
              <a:defRPr sz="1100">
                <a:solidFill>
                  <a:schemeClr val="lt1"/>
                </a:solidFill>
                <a:latin typeface="Inter"/>
                <a:ea typeface="Inter"/>
                <a:cs typeface="Inter"/>
                <a:sym typeface="Inter"/>
              </a:defRPr>
            </a:lvl4pPr>
            <a:lvl5pPr lvl="4" rtl="0">
              <a:spcBef>
                <a:spcPts val="0"/>
              </a:spcBef>
              <a:spcAft>
                <a:spcPts val="0"/>
              </a:spcAft>
              <a:buNone/>
              <a:defRPr sz="1100">
                <a:solidFill>
                  <a:schemeClr val="lt1"/>
                </a:solidFill>
                <a:latin typeface="Inter"/>
                <a:ea typeface="Inter"/>
                <a:cs typeface="Inter"/>
                <a:sym typeface="Inter"/>
              </a:defRPr>
            </a:lvl5pPr>
            <a:lvl6pPr lvl="5" rtl="0">
              <a:spcBef>
                <a:spcPts val="0"/>
              </a:spcBef>
              <a:spcAft>
                <a:spcPts val="0"/>
              </a:spcAft>
              <a:buNone/>
              <a:defRPr sz="1100">
                <a:solidFill>
                  <a:schemeClr val="lt1"/>
                </a:solidFill>
                <a:latin typeface="Inter"/>
                <a:ea typeface="Inter"/>
                <a:cs typeface="Inter"/>
                <a:sym typeface="Inter"/>
              </a:defRPr>
            </a:lvl6pPr>
            <a:lvl7pPr lvl="6" rtl="0">
              <a:spcBef>
                <a:spcPts val="0"/>
              </a:spcBef>
              <a:spcAft>
                <a:spcPts val="0"/>
              </a:spcAft>
              <a:buNone/>
              <a:defRPr sz="1100">
                <a:solidFill>
                  <a:schemeClr val="lt1"/>
                </a:solidFill>
                <a:latin typeface="Inter"/>
                <a:ea typeface="Inter"/>
                <a:cs typeface="Inter"/>
                <a:sym typeface="Inter"/>
              </a:defRPr>
            </a:lvl7pPr>
            <a:lvl8pPr lvl="7" rtl="0">
              <a:spcBef>
                <a:spcPts val="0"/>
              </a:spcBef>
              <a:spcAft>
                <a:spcPts val="0"/>
              </a:spcAft>
              <a:buNone/>
              <a:defRPr sz="1100">
                <a:solidFill>
                  <a:schemeClr val="lt1"/>
                </a:solidFill>
                <a:latin typeface="Inter"/>
                <a:ea typeface="Inter"/>
                <a:cs typeface="Inter"/>
                <a:sym typeface="Inter"/>
              </a:defRPr>
            </a:lvl8pPr>
            <a:lvl9pPr lvl="8" rtl="0">
              <a:spcBef>
                <a:spcPts val="0"/>
              </a:spcBef>
              <a:spcAft>
                <a:spcPts val="0"/>
              </a:spcAft>
              <a:buNone/>
              <a:defRPr sz="1100">
                <a:solidFill>
                  <a:schemeClr val="lt1"/>
                </a:solidFill>
                <a:latin typeface="Inter"/>
                <a:ea typeface="Inter"/>
                <a:cs typeface="Inter"/>
                <a:sym typeface="Inte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480050" y="1150975"/>
            <a:ext cx="8092500" cy="2949000"/>
          </a:xfrm>
          <a:prstGeom prst="rect">
            <a:avLst/>
          </a:prstGeom>
          <a:noFill/>
          <a:ln>
            <a:noFill/>
          </a:ln>
        </p:spPr>
        <p:txBody>
          <a:bodyPr spcFirstLastPara="1" wrap="square" lIns="0" tIns="0" rIns="0" bIns="0" anchor="t" anchorCtr="0">
            <a:noAutofit/>
          </a:bodyPr>
          <a:lstStyle>
            <a:lvl1pPr marL="457200" lvl="0" indent="-317500">
              <a:spcBef>
                <a:spcPts val="0"/>
              </a:spcBef>
              <a:spcAft>
                <a:spcPts val="0"/>
              </a:spcAft>
              <a:buSzPts val="1400"/>
              <a:buFont typeface="Inter"/>
              <a:buChar char="●"/>
              <a:defRPr>
                <a:latin typeface="Inter"/>
                <a:ea typeface="Inter"/>
                <a:cs typeface="Inter"/>
                <a:sym typeface="Inter"/>
              </a:defRPr>
            </a:lvl1pPr>
            <a:lvl2pPr marL="914400" lvl="1" indent="-317500">
              <a:spcBef>
                <a:spcPts val="0"/>
              </a:spcBef>
              <a:spcAft>
                <a:spcPts val="0"/>
              </a:spcAft>
              <a:buSzPts val="1400"/>
              <a:buFont typeface="Inter"/>
              <a:buChar char="○"/>
              <a:defRPr>
                <a:latin typeface="Inter"/>
                <a:ea typeface="Inter"/>
                <a:cs typeface="Inter"/>
                <a:sym typeface="Inter"/>
              </a:defRPr>
            </a:lvl2pPr>
            <a:lvl3pPr marL="1371600" lvl="2" indent="-317500">
              <a:spcBef>
                <a:spcPts val="0"/>
              </a:spcBef>
              <a:spcAft>
                <a:spcPts val="0"/>
              </a:spcAft>
              <a:buSzPts val="1400"/>
              <a:buFont typeface="Inter"/>
              <a:buChar char="■"/>
              <a:defRPr>
                <a:latin typeface="Inter"/>
                <a:ea typeface="Inter"/>
                <a:cs typeface="Inter"/>
                <a:sym typeface="Inter"/>
              </a:defRPr>
            </a:lvl3pPr>
            <a:lvl4pPr marL="1828800" lvl="3" indent="-317500">
              <a:spcBef>
                <a:spcPts val="0"/>
              </a:spcBef>
              <a:spcAft>
                <a:spcPts val="0"/>
              </a:spcAft>
              <a:buSzPts val="1400"/>
              <a:buFont typeface="Inter"/>
              <a:buChar char="●"/>
              <a:defRPr>
                <a:latin typeface="Inter"/>
                <a:ea typeface="Inter"/>
                <a:cs typeface="Inter"/>
                <a:sym typeface="Inter"/>
              </a:defRPr>
            </a:lvl4pPr>
            <a:lvl5pPr marL="2286000" lvl="4" indent="-317500">
              <a:spcBef>
                <a:spcPts val="0"/>
              </a:spcBef>
              <a:spcAft>
                <a:spcPts val="0"/>
              </a:spcAft>
              <a:buSzPts val="1400"/>
              <a:buFont typeface="Inter"/>
              <a:buChar char="○"/>
              <a:defRPr>
                <a:latin typeface="Inter"/>
                <a:ea typeface="Inter"/>
                <a:cs typeface="Inter"/>
                <a:sym typeface="Inter"/>
              </a:defRPr>
            </a:lvl5pPr>
            <a:lvl6pPr marL="2743200" lvl="5" indent="-317500">
              <a:spcBef>
                <a:spcPts val="0"/>
              </a:spcBef>
              <a:spcAft>
                <a:spcPts val="0"/>
              </a:spcAft>
              <a:buSzPts val="1400"/>
              <a:buFont typeface="Inter"/>
              <a:buChar char="■"/>
              <a:defRPr>
                <a:latin typeface="Inter"/>
                <a:ea typeface="Inter"/>
                <a:cs typeface="Inter"/>
                <a:sym typeface="Inter"/>
              </a:defRPr>
            </a:lvl6pPr>
            <a:lvl7pPr marL="3200400" lvl="6" indent="-317500">
              <a:spcBef>
                <a:spcPts val="0"/>
              </a:spcBef>
              <a:spcAft>
                <a:spcPts val="0"/>
              </a:spcAft>
              <a:buSzPts val="1400"/>
              <a:buFont typeface="Inter"/>
              <a:buChar char="●"/>
              <a:defRPr>
                <a:latin typeface="Inter"/>
                <a:ea typeface="Inter"/>
                <a:cs typeface="Inter"/>
                <a:sym typeface="Inter"/>
              </a:defRPr>
            </a:lvl7pPr>
            <a:lvl8pPr marL="3657600" lvl="7" indent="-317500">
              <a:spcBef>
                <a:spcPts val="0"/>
              </a:spcBef>
              <a:spcAft>
                <a:spcPts val="0"/>
              </a:spcAft>
              <a:buSzPts val="1400"/>
              <a:buFont typeface="Inter"/>
              <a:buChar char="○"/>
              <a:defRPr>
                <a:latin typeface="Inter"/>
                <a:ea typeface="Inter"/>
                <a:cs typeface="Inter"/>
                <a:sym typeface="Inter"/>
              </a:defRPr>
            </a:lvl8pPr>
            <a:lvl9pPr marL="4114800" lvl="8" indent="-317500">
              <a:spcBef>
                <a:spcPts val="0"/>
              </a:spcBef>
              <a:spcAft>
                <a:spcPts val="0"/>
              </a:spcAft>
              <a:buSzPts val="1400"/>
              <a:buFont typeface="Inter"/>
              <a:buChar char="■"/>
              <a:defRPr>
                <a:latin typeface="Inter"/>
                <a:ea typeface="Inter"/>
                <a:cs typeface="Inter"/>
                <a:sym typeface="Inter"/>
              </a:defRPr>
            </a:lvl9pPr>
          </a:lstStyle>
          <a:p>
            <a:endParaRPr/>
          </a:p>
        </p:txBody>
      </p:sp>
      <p:sp>
        <p:nvSpPr>
          <p:cNvPr id="7" name="Google Shape;7;p1"/>
          <p:cNvSpPr txBox="1">
            <a:spLocks noGrp="1"/>
          </p:cNvSpPr>
          <p:nvPr>
            <p:ph type="title"/>
          </p:nvPr>
        </p:nvSpPr>
        <p:spPr>
          <a:xfrm>
            <a:off x="512100" y="219150"/>
            <a:ext cx="2949000" cy="2949000"/>
          </a:xfrm>
          <a:prstGeom prst="rect">
            <a:avLst/>
          </a:prstGeom>
          <a:noFill/>
          <a:ln>
            <a:noFill/>
          </a:ln>
        </p:spPr>
        <p:txBody>
          <a:bodyPr spcFirstLastPara="1" wrap="square" lIns="0" tIns="0" rIns="0" bIns="0" anchor="t" anchorCtr="0">
            <a:no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0"/>
              </a:spcBef>
              <a:spcAft>
                <a:spcPts val="0"/>
              </a:spcAft>
              <a:buSzPts val="1400"/>
              <a:buNone/>
              <a:defRPr b="1">
                <a:latin typeface="Inter"/>
                <a:ea typeface="Inter"/>
                <a:cs typeface="Inter"/>
                <a:sym typeface="Inter"/>
              </a:defRPr>
            </a:lvl2pPr>
            <a:lvl3pPr lvl="2">
              <a:spcBef>
                <a:spcPts val="0"/>
              </a:spcBef>
              <a:spcAft>
                <a:spcPts val="0"/>
              </a:spcAft>
              <a:buSzPts val="1400"/>
              <a:buNone/>
              <a:defRPr b="1">
                <a:latin typeface="Inter"/>
                <a:ea typeface="Inter"/>
                <a:cs typeface="Inter"/>
                <a:sym typeface="Inter"/>
              </a:defRPr>
            </a:lvl3pPr>
            <a:lvl4pPr lvl="3">
              <a:spcBef>
                <a:spcPts val="0"/>
              </a:spcBef>
              <a:spcAft>
                <a:spcPts val="0"/>
              </a:spcAft>
              <a:buSzPts val="1400"/>
              <a:buNone/>
              <a:defRPr b="1">
                <a:latin typeface="Inter"/>
                <a:ea typeface="Inter"/>
                <a:cs typeface="Inter"/>
                <a:sym typeface="Inter"/>
              </a:defRPr>
            </a:lvl4pPr>
            <a:lvl5pPr lvl="4">
              <a:spcBef>
                <a:spcPts val="0"/>
              </a:spcBef>
              <a:spcAft>
                <a:spcPts val="0"/>
              </a:spcAft>
              <a:buSzPts val="1400"/>
              <a:buNone/>
              <a:defRPr b="1">
                <a:latin typeface="Inter"/>
                <a:ea typeface="Inter"/>
                <a:cs typeface="Inter"/>
                <a:sym typeface="Inter"/>
              </a:defRPr>
            </a:lvl5pPr>
            <a:lvl6pPr lvl="5">
              <a:spcBef>
                <a:spcPts val="0"/>
              </a:spcBef>
              <a:spcAft>
                <a:spcPts val="0"/>
              </a:spcAft>
              <a:buSzPts val="1400"/>
              <a:buNone/>
              <a:defRPr b="1">
                <a:latin typeface="Inter"/>
                <a:ea typeface="Inter"/>
                <a:cs typeface="Inter"/>
                <a:sym typeface="Inter"/>
              </a:defRPr>
            </a:lvl6pPr>
            <a:lvl7pPr lvl="6">
              <a:spcBef>
                <a:spcPts val="0"/>
              </a:spcBef>
              <a:spcAft>
                <a:spcPts val="0"/>
              </a:spcAft>
              <a:buSzPts val="1400"/>
              <a:buNone/>
              <a:defRPr b="1">
                <a:latin typeface="Inter"/>
                <a:ea typeface="Inter"/>
                <a:cs typeface="Inter"/>
                <a:sym typeface="Inter"/>
              </a:defRPr>
            </a:lvl7pPr>
            <a:lvl8pPr lvl="7">
              <a:spcBef>
                <a:spcPts val="0"/>
              </a:spcBef>
              <a:spcAft>
                <a:spcPts val="0"/>
              </a:spcAft>
              <a:buSzPts val="1400"/>
              <a:buNone/>
              <a:defRPr b="1">
                <a:latin typeface="Inter"/>
                <a:ea typeface="Inter"/>
                <a:cs typeface="Inter"/>
                <a:sym typeface="Inter"/>
              </a:defRPr>
            </a:lvl8pPr>
            <a:lvl9pPr lvl="8">
              <a:spcBef>
                <a:spcPts val="0"/>
              </a:spcBef>
              <a:spcAft>
                <a:spcPts val="0"/>
              </a:spcAft>
              <a:buSzPts val="1400"/>
              <a:buNone/>
              <a:defRPr b="1">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75" r:id="rId14"/>
    <p:sldLayoutId id="2147483676" r:id="rId15"/>
    <p:sldLayoutId id="214748367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02">
          <p15:clr>
            <a:schemeClr val="accent2"/>
          </p15:clr>
        </p15:guide>
        <p15:guide id="2" pos="648">
          <p15:clr>
            <a:schemeClr val="accent2"/>
          </p15:clr>
        </p15:guide>
        <p15:guide id="3" pos="605">
          <p15:clr>
            <a:schemeClr val="accent2"/>
          </p15:clr>
        </p15:guide>
        <p15:guide id="4" pos="994">
          <p15:clr>
            <a:schemeClr val="accent2"/>
          </p15:clr>
        </p15:guide>
        <p15:guide id="5" pos="950">
          <p15:clr>
            <a:schemeClr val="accent2"/>
          </p15:clr>
        </p15:guide>
        <p15:guide id="6" pos="1296">
          <p15:clr>
            <a:schemeClr val="accent2"/>
          </p15:clr>
        </p15:guide>
        <p15:guide id="7" pos="1339">
          <p15:clr>
            <a:schemeClr val="accent2"/>
          </p15:clr>
        </p15:guide>
        <p15:guide id="8" pos="1685">
          <p15:clr>
            <a:schemeClr val="accent2"/>
          </p15:clr>
        </p15:guide>
        <p15:guide id="9" pos="1642">
          <p15:clr>
            <a:schemeClr val="accent2"/>
          </p15:clr>
        </p15:guide>
        <p15:guide id="10" pos="2030">
          <p15:clr>
            <a:schemeClr val="accent2"/>
          </p15:clr>
        </p15:guide>
        <p15:guide id="11" pos="1987">
          <p15:clr>
            <a:schemeClr val="accent2"/>
          </p15:clr>
        </p15:guide>
        <p15:guide id="12" pos="2376">
          <p15:clr>
            <a:schemeClr val="accent2"/>
          </p15:clr>
        </p15:guide>
        <p15:guide id="13" pos="2333">
          <p15:clr>
            <a:schemeClr val="accent2"/>
          </p15:clr>
        </p15:guide>
        <p15:guide id="14" pos="2722">
          <p15:clr>
            <a:schemeClr val="accent2"/>
          </p15:clr>
        </p15:guide>
        <p15:guide id="15" pos="2678">
          <p15:clr>
            <a:schemeClr val="accent2"/>
          </p15:clr>
        </p15:guide>
        <p15:guide id="16" pos="3067">
          <p15:clr>
            <a:schemeClr val="accent2"/>
          </p15:clr>
        </p15:guide>
        <p15:guide id="17" pos="3024">
          <p15:clr>
            <a:schemeClr val="accent2"/>
          </p15:clr>
        </p15:guide>
        <p15:guide id="18" pos="3427">
          <p15:clr>
            <a:schemeClr val="accent2"/>
          </p15:clr>
        </p15:guide>
        <p15:guide id="19" pos="3381">
          <p15:clr>
            <a:schemeClr val="accent2"/>
          </p15:clr>
        </p15:guide>
        <p15:guide id="20" pos="3732">
          <p15:clr>
            <a:schemeClr val="accent2"/>
          </p15:clr>
        </p15:guide>
        <p15:guide id="21" pos="3773">
          <p15:clr>
            <a:schemeClr val="accent2"/>
          </p15:clr>
        </p15:guide>
        <p15:guide id="22" pos="4078">
          <p15:clr>
            <a:schemeClr val="accent2"/>
          </p15:clr>
        </p15:guide>
        <p15:guide id="23" pos="4118">
          <p15:clr>
            <a:schemeClr val="accent2"/>
          </p15:clr>
        </p15:guide>
        <p15:guide id="24" pos="4464">
          <p15:clr>
            <a:schemeClr val="accent2"/>
          </p15:clr>
        </p15:guide>
        <p15:guide id="25" pos="4424">
          <p15:clr>
            <a:schemeClr val="accent2"/>
          </p15:clr>
        </p15:guide>
        <p15:guide id="26" pos="4769">
          <p15:clr>
            <a:schemeClr val="accent2"/>
          </p15:clr>
        </p15:guide>
        <p15:guide id="27" pos="4810">
          <p15:clr>
            <a:schemeClr val="accent2"/>
          </p15:clr>
        </p15:guide>
        <p15:guide id="28" pos="5109">
          <p15:clr>
            <a:schemeClr val="accent2"/>
          </p15:clr>
        </p15:guide>
        <p15:guide id="29" pos="5155">
          <p15:clr>
            <a:schemeClr val="accent2"/>
          </p15:clr>
        </p15:guide>
        <p15:guide id="30" pos="5460">
          <p15:clr>
            <a:schemeClr val="accent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277"/>
        <p:cNvGrpSpPr/>
        <p:nvPr/>
      </p:nvGrpSpPr>
      <p:grpSpPr>
        <a:xfrm>
          <a:off x="0" y="0"/>
          <a:ext cx="0" cy="0"/>
          <a:chOff x="0" y="0"/>
          <a:chExt cx="0" cy="0"/>
        </a:xfrm>
      </p:grpSpPr>
      <p:sp>
        <p:nvSpPr>
          <p:cNvPr id="278" name="Google Shape;278;p32"/>
          <p:cNvSpPr txBox="1">
            <a:spLocks noGrp="1"/>
          </p:cNvSpPr>
          <p:nvPr>
            <p:ph type="title"/>
          </p:nvPr>
        </p:nvSpPr>
        <p:spPr>
          <a:xfrm>
            <a:off x="1086774" y="1720100"/>
            <a:ext cx="6095904"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 dirty="0" smtClean="0"/>
              <a:t>Goroutines: Concurrency in Go</a:t>
            </a:r>
            <a:endParaRPr dirty="0"/>
          </a:p>
        </p:txBody>
      </p:sp>
      <p:sp>
        <p:nvSpPr>
          <p:cNvPr id="279" name="Google Shape;279;p32"/>
          <p:cNvSpPr txBox="1">
            <a:spLocks noGrp="1"/>
          </p:cNvSpPr>
          <p:nvPr>
            <p:ph type="subTitle" idx="1"/>
          </p:nvPr>
        </p:nvSpPr>
        <p:spPr>
          <a:xfrm>
            <a:off x="1086767" y="2972488"/>
            <a:ext cx="5035200" cy="572700"/>
          </a:xfrm>
          <a:prstGeom prst="rect">
            <a:avLst/>
          </a:prstGeom>
        </p:spPr>
        <p:txBody>
          <a:bodyPr spcFirstLastPara="1" wrap="square" lIns="0" tIns="68575" rIns="0" bIns="68575" anchor="t" anchorCtr="0">
            <a:noAutofit/>
          </a:bodyPr>
          <a:lstStyle/>
          <a:p>
            <a:pPr marL="0" lvl="0" indent="0"/>
            <a:r>
              <a:rPr lang="tr-TR" dirty="0"/>
              <a:t>Özhan GÜLAL</a:t>
            </a:r>
            <a:endParaRPr lang="en" dirty="0" smtClean="0"/>
          </a:p>
          <a:p>
            <a:pPr marL="0" lvl="0" indent="0" algn="l" rtl="0">
              <a:spcBef>
                <a:spcPts val="0"/>
              </a:spcBef>
              <a:spcAft>
                <a:spcPts val="0"/>
              </a:spcAft>
              <a:buNone/>
            </a:pPr>
            <a:r>
              <a:rPr lang="en" dirty="0" smtClean="0"/>
              <a:t>Senior IT Training Executive</a:t>
            </a:r>
          </a:p>
          <a:p>
            <a:pPr marL="0" lvl="0" indent="0" algn="l" rtl="0">
              <a:spcBef>
                <a:spcPts val="0"/>
              </a:spcBef>
              <a:spcAft>
                <a:spcPts val="0"/>
              </a:spcAft>
              <a:buNone/>
            </a:pPr>
            <a:r>
              <a:rPr lang="en" dirty="0"/>
              <a:t>	</a:t>
            </a:r>
            <a:r>
              <a:rPr lang="en" dirty="0" smtClean="0"/>
              <a:t>	</a:t>
            </a:r>
            <a:endParaRPr dirty="0"/>
          </a:p>
        </p:txBody>
      </p:sp>
    </p:spTree>
    <p:extLst>
      <p:ext uri="{BB962C8B-B14F-4D97-AF65-F5344CB8AC3E}">
        <p14:creationId xmlns:p14="http://schemas.microsoft.com/office/powerpoint/2010/main" val="3862842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1800" dirty="0" smtClean="0"/>
              <a:t>Concurrency </a:t>
            </a:r>
            <a:r>
              <a:rPr lang="en-US" dirty="0" smtClean="0"/>
              <a:t>in Go</a:t>
            </a:r>
            <a:endParaRPr sz="1800" dirty="0"/>
          </a:p>
          <a:p>
            <a:pPr marL="0" lvl="0" indent="0" algn="l" rtl="0">
              <a:spcBef>
                <a:spcPts val="0"/>
              </a:spcBef>
              <a:spcAft>
                <a:spcPts val="0"/>
              </a:spcAft>
              <a:buNone/>
            </a:pPr>
            <a:endParaRPr sz="1800" dirty="0"/>
          </a:p>
        </p:txBody>
      </p:sp>
      <p:sp>
        <p:nvSpPr>
          <p:cNvPr id="30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endParaRPr lang="tr-TR" sz="1600" dirty="0" smtClean="0"/>
          </a:p>
          <a:p>
            <a:pPr marL="158750" indent="0">
              <a:buNone/>
            </a:pPr>
            <a:r>
              <a:rPr lang="tr-TR" sz="1600" dirty="0" smtClean="0"/>
              <a:t>Go dili</a:t>
            </a:r>
            <a:r>
              <a:rPr lang="en-US" sz="1600" dirty="0" err="1" smtClean="0"/>
              <a:t>nin</a:t>
            </a:r>
            <a:r>
              <a:rPr lang="en-US" sz="1600" dirty="0" smtClean="0"/>
              <a:t> </a:t>
            </a:r>
            <a:r>
              <a:rPr lang="en-US" sz="1600" dirty="0" err="1" smtClean="0"/>
              <a:t>en</a:t>
            </a:r>
            <a:r>
              <a:rPr lang="en-US" sz="1600" dirty="0" smtClean="0"/>
              <a:t> </a:t>
            </a:r>
            <a:r>
              <a:rPr lang="tr-TR" sz="1600" dirty="0" smtClean="0"/>
              <a:t>önemli özelliklerinden bir tanesi. </a:t>
            </a:r>
          </a:p>
          <a:p>
            <a:pPr marL="158750" indent="0">
              <a:buNone/>
            </a:pPr>
            <a:r>
              <a:rPr lang="tr-TR" sz="1600" dirty="0"/>
              <a:t> </a:t>
            </a:r>
            <a:endParaRPr lang="tr-TR" sz="1600" dirty="0" smtClean="0"/>
          </a:p>
          <a:p>
            <a:pPr marL="158750" indent="0">
              <a:buNone/>
            </a:pPr>
            <a:r>
              <a:rPr lang="tr-TR" sz="1600" dirty="0" smtClean="0"/>
              <a:t>Concurrency</a:t>
            </a:r>
            <a:r>
              <a:rPr lang="en-US" sz="1600" dirty="0" smtClean="0"/>
              <a:t>:</a:t>
            </a:r>
            <a:r>
              <a:rPr lang="tr-TR" sz="1600" dirty="0"/>
              <a:t> </a:t>
            </a:r>
            <a:r>
              <a:rPr lang="tr-TR" sz="1600" dirty="0" smtClean="0"/>
              <a:t>Bir </a:t>
            </a:r>
            <a:r>
              <a:rPr lang="tr-TR" sz="1600" dirty="0"/>
              <a:t>sürece ait n sayıda görevin</a:t>
            </a:r>
            <a:r>
              <a:rPr lang="tr-TR" sz="1600" i="1" dirty="0"/>
              <a:t>(Task)</a:t>
            </a:r>
            <a:r>
              <a:rPr lang="tr-TR" sz="1600" dirty="0"/>
              <a:t> aynı anda çalışması gelmeli. </a:t>
            </a:r>
            <a:endParaRPr sz="1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55"/>
        <p:cNvGrpSpPr/>
        <p:nvPr/>
      </p:nvGrpSpPr>
      <p:grpSpPr>
        <a:xfrm>
          <a:off x="0" y="0"/>
          <a:ext cx="0" cy="0"/>
          <a:chOff x="0" y="0"/>
          <a:chExt cx="0" cy="0"/>
        </a:xfrm>
      </p:grpSpPr>
      <p:sp>
        <p:nvSpPr>
          <p:cNvPr id="356" name="Google Shape;356;p45"/>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err="1" smtClean="0"/>
              <a:t>GoRoutine</a:t>
            </a:r>
            <a:endParaRPr dirty="0"/>
          </a:p>
        </p:txBody>
      </p:sp>
      <p:sp>
        <p:nvSpPr>
          <p:cNvPr id="2" name="Subtitle 1"/>
          <p:cNvSpPr>
            <a:spLocks noGrp="1"/>
          </p:cNvSpPr>
          <p:nvPr>
            <p:ph type="subTitle" idx="1"/>
          </p:nvPr>
        </p:nvSpPr>
        <p:spPr/>
        <p:txBody>
          <a:bodyPr/>
          <a:lstStyle/>
          <a:p>
            <a:endParaRPr lang="tr-T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Go</a:t>
            </a:r>
            <a:r>
              <a:rPr lang="tr-TR" dirty="0" smtClean="0"/>
              <a:t>routine</a:t>
            </a:r>
            <a:endParaRPr sz="1800" dirty="0"/>
          </a:p>
          <a:p>
            <a:pPr marL="0" lvl="0" indent="0" algn="l" rtl="0">
              <a:spcBef>
                <a:spcPts val="0"/>
              </a:spcBef>
              <a:spcAft>
                <a:spcPts val="0"/>
              </a:spcAft>
              <a:buNone/>
            </a:pPr>
            <a:endParaRPr sz="1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1065" y="968901"/>
            <a:ext cx="5076190" cy="3342857"/>
          </a:xfrm>
          <a:prstGeom prst="rect">
            <a:avLst/>
          </a:prstGeom>
        </p:spPr>
      </p:pic>
    </p:spTree>
    <p:extLst>
      <p:ext uri="{BB962C8B-B14F-4D97-AF65-F5344CB8AC3E}">
        <p14:creationId xmlns:p14="http://schemas.microsoft.com/office/powerpoint/2010/main" val="2500008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Go</a:t>
            </a:r>
            <a:r>
              <a:rPr lang="tr-TR" dirty="0" smtClean="0"/>
              <a:t>routine vs Thread</a:t>
            </a:r>
            <a:endParaRPr sz="1800" dirty="0"/>
          </a:p>
          <a:p>
            <a:pPr marL="0" lvl="0" indent="0" algn="l" rtl="0">
              <a:spcBef>
                <a:spcPts val="0"/>
              </a:spcBef>
              <a:spcAft>
                <a:spcPts val="0"/>
              </a:spcAft>
              <a:buNone/>
            </a:pPr>
            <a:endParaRPr sz="1800" dirty="0"/>
          </a:p>
        </p:txBody>
      </p:sp>
      <p:sp>
        <p:nvSpPr>
          <p:cNvPr id="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a:buFont typeface="Wingdings" panose="05000000000000000000" pitchFamily="2" charset="2"/>
              <a:buChar char="Ø"/>
            </a:pPr>
            <a:r>
              <a:rPr lang="tr-TR" sz="1600" dirty="0" smtClean="0"/>
              <a:t>Memory Consumption</a:t>
            </a:r>
            <a:br>
              <a:rPr lang="tr-TR" sz="1600" dirty="0" smtClean="0"/>
            </a:br>
            <a:endParaRPr lang="tr-TR" sz="1600" dirty="0" smtClean="0"/>
          </a:p>
          <a:p>
            <a:pPr>
              <a:buFont typeface="Wingdings" panose="05000000000000000000" pitchFamily="2" charset="2"/>
              <a:buChar char="Ø"/>
            </a:pPr>
            <a:r>
              <a:rPr lang="tr-TR" sz="1600" dirty="0" smtClean="0"/>
              <a:t>Setup and Teardown Costs</a:t>
            </a:r>
            <a:br>
              <a:rPr lang="tr-TR" sz="1600" dirty="0" smtClean="0"/>
            </a:br>
            <a:endParaRPr lang="tr-TR" sz="1600" dirty="0" smtClean="0"/>
          </a:p>
          <a:p>
            <a:pPr>
              <a:buFont typeface="Wingdings" panose="05000000000000000000" pitchFamily="2" charset="2"/>
              <a:buChar char="Ø"/>
            </a:pPr>
            <a:r>
              <a:rPr lang="tr-TR" sz="1600" dirty="0" smtClean="0"/>
              <a:t>Swıtching Costs</a:t>
            </a:r>
            <a:br>
              <a:rPr lang="tr-TR" sz="1600" dirty="0" smtClean="0"/>
            </a:br>
            <a:endParaRPr lang="tr-TR" sz="1600" dirty="0" smtClean="0"/>
          </a:p>
          <a:p>
            <a:pPr>
              <a:buFont typeface="Wingdings" panose="05000000000000000000" pitchFamily="2" charset="2"/>
              <a:buChar char="Ø"/>
            </a:pPr>
            <a:endParaRPr lang="tr-TR" sz="1600" dirty="0" smtClean="0"/>
          </a:p>
          <a:p>
            <a:pPr>
              <a:buFont typeface="Wingdings" panose="05000000000000000000" pitchFamily="2" charset="2"/>
              <a:buChar char="Ø"/>
            </a:pPr>
            <a:endParaRPr sz="1600" dirty="0"/>
          </a:p>
        </p:txBody>
      </p:sp>
    </p:spTree>
    <p:extLst>
      <p:ext uri="{BB962C8B-B14F-4D97-AF65-F5344CB8AC3E}">
        <p14:creationId xmlns:p14="http://schemas.microsoft.com/office/powerpoint/2010/main" val="2955319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Go</a:t>
            </a:r>
            <a:r>
              <a:rPr lang="tr-TR" dirty="0" smtClean="0"/>
              <a:t>routine vs </a:t>
            </a:r>
            <a:r>
              <a:rPr lang="en-US" dirty="0" smtClean="0"/>
              <a:t>Channel</a:t>
            </a:r>
            <a:endParaRPr sz="1800" dirty="0"/>
          </a:p>
          <a:p>
            <a:pPr marL="0" lvl="0" indent="0" algn="l" rtl="0">
              <a:spcBef>
                <a:spcPts val="0"/>
              </a:spcBef>
              <a:spcAft>
                <a:spcPts val="0"/>
              </a:spcAft>
              <a:buNone/>
            </a:pPr>
            <a:endParaRPr sz="1800" dirty="0"/>
          </a:p>
        </p:txBody>
      </p:sp>
      <p:sp>
        <p:nvSpPr>
          <p:cNvPr id="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en-US" sz="1600" dirty="0" smtClean="0"/>
          </a:p>
          <a:p>
            <a:pPr marL="158750" indent="0">
              <a:buNone/>
            </a:pPr>
            <a:endParaRPr lang="en-US" sz="1600" dirty="0"/>
          </a:p>
          <a:p>
            <a:pPr marL="158750" indent="0">
              <a:buNone/>
            </a:pPr>
            <a:endParaRPr lang="en-US" sz="1600" dirty="0" smtClean="0"/>
          </a:p>
          <a:p>
            <a:pPr marL="158750" indent="0">
              <a:buNone/>
            </a:pPr>
            <a:r>
              <a:rPr lang="en-US" sz="2800" dirty="0" err="1" smtClean="0"/>
              <a:t>Goroutine</a:t>
            </a:r>
            <a:r>
              <a:rPr lang="en-US" sz="2800" dirty="0" smtClean="0"/>
              <a:t>                              Channel</a:t>
            </a:r>
            <a:r>
              <a:rPr lang="tr-TR" sz="1600" dirty="0" smtClean="0"/>
              <a:t/>
            </a:r>
            <a:br>
              <a:rPr lang="tr-TR" sz="1600" dirty="0" smtClean="0"/>
            </a:br>
            <a:r>
              <a:rPr lang="tr-TR" sz="1600" dirty="0" smtClean="0"/>
              <a:t/>
            </a:r>
            <a:br>
              <a:rPr lang="tr-TR" sz="1600" dirty="0" smtClean="0"/>
            </a:br>
            <a:endParaRPr lang="tr-TR" sz="1600" dirty="0" smtClean="0"/>
          </a:p>
          <a:p>
            <a:pPr>
              <a:buFont typeface="Wingdings" panose="05000000000000000000" pitchFamily="2" charset="2"/>
              <a:buChar char="Ø"/>
            </a:pPr>
            <a:endParaRPr lang="tr-TR" sz="1600" dirty="0" smtClean="0"/>
          </a:p>
          <a:p>
            <a:pPr>
              <a:buFont typeface="Wingdings" panose="05000000000000000000" pitchFamily="2" charset="2"/>
              <a:buChar char="Ø"/>
            </a:pPr>
            <a:endParaRPr sz="1600" dirty="0"/>
          </a:p>
        </p:txBody>
      </p:sp>
      <p:sp>
        <p:nvSpPr>
          <p:cNvPr id="2" name="Right Arrow 1"/>
          <p:cNvSpPr/>
          <p:nvPr/>
        </p:nvSpPr>
        <p:spPr>
          <a:xfrm>
            <a:off x="3893820" y="1935480"/>
            <a:ext cx="79588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Right Arrow 5"/>
          <p:cNvSpPr/>
          <p:nvPr/>
        </p:nvSpPr>
        <p:spPr>
          <a:xfrm flipH="1">
            <a:off x="4789681" y="1935480"/>
            <a:ext cx="81194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440695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smtClean="0"/>
              <a:t>WaitGroup</a:t>
            </a:r>
            <a:endParaRPr sz="1800" dirty="0"/>
          </a:p>
          <a:p>
            <a:pPr marL="0" lvl="0" indent="0" algn="l" rtl="0">
              <a:spcBef>
                <a:spcPts val="0"/>
              </a:spcBef>
              <a:spcAft>
                <a:spcPts val="0"/>
              </a:spcAft>
              <a:buNone/>
            </a:pPr>
            <a:endParaRPr sz="1800" dirty="0"/>
          </a:p>
        </p:txBody>
      </p:sp>
      <p:sp>
        <p:nvSpPr>
          <p:cNvPr id="30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endParaRPr lang="tr-TR" sz="1600" dirty="0" smtClean="0"/>
          </a:p>
          <a:p>
            <a:pPr marL="158750" indent="0">
              <a:buNone/>
            </a:pPr>
            <a:r>
              <a:rPr lang="en-US" sz="1600" dirty="0" smtClean="0"/>
              <a:t>Baz</a:t>
            </a:r>
            <a:r>
              <a:rPr lang="tr-TR" sz="1600" dirty="0" smtClean="0"/>
              <a:t>ı durumlarda ihtiyaçlarımıza göre kodun belirli aşamalarını engellemek zorunda kalabiliriz. Wait group belirli sayıda goroutine beklememiz için oluşturulmuş bir yapıdır. </a:t>
            </a:r>
            <a:endParaRPr sz="1600" dirty="0"/>
          </a:p>
        </p:txBody>
      </p:sp>
    </p:spTree>
    <p:extLst>
      <p:ext uri="{BB962C8B-B14F-4D97-AF65-F5344CB8AC3E}">
        <p14:creationId xmlns:p14="http://schemas.microsoft.com/office/powerpoint/2010/main" val="4119092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dirty="0" smtClean="0"/>
              <a:t>Race Condition</a:t>
            </a:r>
            <a:endParaRPr sz="1800" dirty="0"/>
          </a:p>
          <a:p>
            <a:pPr marL="0" lvl="0" indent="0" algn="l" rtl="0">
              <a:spcBef>
                <a:spcPts val="0"/>
              </a:spcBef>
              <a:spcAft>
                <a:spcPts val="0"/>
              </a:spcAft>
              <a:buNone/>
            </a:pPr>
            <a:endParaRPr sz="1800" dirty="0"/>
          </a:p>
        </p:txBody>
      </p:sp>
      <p:sp>
        <p:nvSpPr>
          <p:cNvPr id="305" name="Google Shape;305;p36"/>
          <p:cNvSpPr txBox="1">
            <a:spLocks noGrp="1"/>
          </p:cNvSpPr>
          <p:nvPr>
            <p:ph type="body" idx="1"/>
          </p:nvPr>
        </p:nvSpPr>
        <p:spPr>
          <a:xfrm>
            <a:off x="1035399" y="947025"/>
            <a:ext cx="7439365" cy="2977800"/>
          </a:xfrm>
          <a:prstGeom prst="rect">
            <a:avLst/>
          </a:prstGeom>
        </p:spPr>
        <p:txBody>
          <a:bodyPr spcFirstLastPara="1" wrap="square" lIns="0" tIns="0" rIns="0" bIns="0" anchor="t" anchorCtr="0">
            <a:noAutofit/>
          </a:bodyPr>
          <a:lstStyle/>
          <a:p>
            <a:pPr marL="158750" indent="0">
              <a:buNone/>
            </a:pPr>
            <a:r>
              <a:rPr lang="tr-TR" sz="1600" dirty="0"/>
              <a:t> </a:t>
            </a:r>
            <a:endParaRPr lang="tr-TR" sz="1600" dirty="0" smtClean="0"/>
          </a:p>
          <a:p>
            <a:pPr marL="158750" indent="0">
              <a:buNone/>
            </a:pPr>
            <a:endParaRPr lang="tr-TR" sz="1600" dirty="0"/>
          </a:p>
          <a:p>
            <a:pPr marL="158750" indent="0">
              <a:buNone/>
            </a:pPr>
            <a:endParaRPr lang="tr-TR" sz="1600" dirty="0" smtClean="0"/>
          </a:p>
          <a:p>
            <a:pPr marL="158750" indent="0">
              <a:buNone/>
            </a:pPr>
            <a:r>
              <a:rPr lang="en-US" sz="1600" b="1" dirty="0"/>
              <a:t>G</a:t>
            </a:r>
            <a:r>
              <a:rPr lang="tr-TR" sz="1600" b="1" dirty="0" smtClean="0"/>
              <a:t>oroutines</a:t>
            </a:r>
            <a:r>
              <a:rPr lang="tr-TR" sz="1600" dirty="0"/>
              <a:t> kullandığımız </a:t>
            </a:r>
            <a:r>
              <a:rPr lang="en-US" sz="1600" dirty="0" smtClean="0"/>
              <a:t>zaman</a:t>
            </a:r>
            <a:r>
              <a:rPr lang="tr-TR" sz="1600" dirty="0" smtClean="0"/>
              <a:t> </a:t>
            </a:r>
            <a:r>
              <a:rPr lang="tr-TR" sz="1600" dirty="0"/>
              <a:t>program </a:t>
            </a:r>
            <a:r>
              <a:rPr lang="tr-TR" sz="1600" b="1" dirty="0"/>
              <a:t>synchronous</a:t>
            </a:r>
            <a:r>
              <a:rPr lang="tr-TR" sz="1600" dirty="0"/>
              <a:t> çalışmıyor ve </a:t>
            </a:r>
            <a:r>
              <a:rPr lang="tr-TR" sz="1600" b="1" dirty="0"/>
              <a:t>goroutines</a:t>
            </a:r>
            <a:r>
              <a:rPr lang="tr-TR" sz="1600" dirty="0"/>
              <a:t>’ler çoğu zaman </a:t>
            </a:r>
            <a:r>
              <a:rPr lang="en-US" sz="1600" b="1" dirty="0" smtClean="0"/>
              <a:t>tek bir </a:t>
            </a:r>
            <a:r>
              <a:rPr lang="en-US" sz="1600" b="1" dirty="0" err="1" smtClean="0"/>
              <a:t>kayna</a:t>
            </a:r>
            <a:r>
              <a:rPr lang="tr-TR" sz="1600" b="1" dirty="0" smtClean="0"/>
              <a:t>ğa</a:t>
            </a:r>
            <a:r>
              <a:rPr lang="tr-TR" sz="1600" dirty="0"/>
              <a:t> </a:t>
            </a:r>
            <a:r>
              <a:rPr lang="tr-TR" sz="1600" b="1" i="1" dirty="0"/>
              <a:t>aynı anda</a:t>
            </a:r>
            <a:r>
              <a:rPr lang="tr-TR" sz="1600" dirty="0"/>
              <a:t> müdahale ediyorlar ve buda </a:t>
            </a:r>
            <a:r>
              <a:rPr lang="tr-TR" sz="1600" b="1" i="1" dirty="0"/>
              <a:t>race condition</a:t>
            </a:r>
            <a:r>
              <a:rPr lang="tr-TR" sz="1600" dirty="0"/>
              <a:t> dediğimiz probleme neden oluyor.</a:t>
            </a:r>
            <a:endParaRPr sz="1600" dirty="0"/>
          </a:p>
        </p:txBody>
      </p:sp>
    </p:spTree>
    <p:extLst>
      <p:ext uri="{BB962C8B-B14F-4D97-AF65-F5344CB8AC3E}">
        <p14:creationId xmlns:p14="http://schemas.microsoft.com/office/powerpoint/2010/main" val="3920622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6"/>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dirty="0" smtClean="0"/>
              <a:t>Race Condition</a:t>
            </a:r>
            <a:endParaRPr sz="1800" dirty="0"/>
          </a:p>
          <a:p>
            <a:pPr marL="0" lvl="0" indent="0" algn="l" rtl="0">
              <a:spcBef>
                <a:spcPts val="0"/>
              </a:spcBef>
              <a:spcAft>
                <a:spcPts val="0"/>
              </a:spcAft>
              <a:buNone/>
            </a:pPr>
            <a:endParaRPr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789" y="0"/>
            <a:ext cx="5097301" cy="5143500"/>
          </a:xfrm>
          <a:prstGeom prst="rect">
            <a:avLst/>
          </a:prstGeom>
        </p:spPr>
      </p:pic>
    </p:spTree>
    <p:extLst>
      <p:ext uri="{BB962C8B-B14F-4D97-AF65-F5344CB8AC3E}">
        <p14:creationId xmlns:p14="http://schemas.microsoft.com/office/powerpoint/2010/main" val="35419066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61"/>
        <p:cNvGrpSpPr/>
        <p:nvPr/>
      </p:nvGrpSpPr>
      <p:grpSpPr>
        <a:xfrm>
          <a:off x="0" y="0"/>
          <a:ext cx="0" cy="0"/>
          <a:chOff x="0" y="0"/>
          <a:chExt cx="0" cy="0"/>
        </a:xfrm>
      </p:grpSpPr>
      <p:sp>
        <p:nvSpPr>
          <p:cNvPr id="362" name="Google Shape;362;p46"/>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p>
            <a:pPr marL="0" lvl="0" indent="0" algn="ctr" rtl="0">
              <a:spcBef>
                <a:spcPts val="0"/>
              </a:spcBef>
              <a:spcAft>
                <a:spcPts val="0"/>
              </a:spcAft>
              <a:buNone/>
            </a:pPr>
            <a:r>
              <a:rPr lang="en-US" sz="6600" dirty="0" smtClean="0"/>
              <a:t>? ? ? </a:t>
            </a:r>
            <a:endParaRPr sz="66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402"/>
        <p:cNvGrpSpPr/>
        <p:nvPr/>
      </p:nvGrpSpPr>
      <p:grpSpPr>
        <a:xfrm>
          <a:off x="0" y="0"/>
          <a:ext cx="0" cy="0"/>
          <a:chOff x="0" y="0"/>
          <a:chExt cx="0" cy="0"/>
        </a:xfrm>
      </p:grpSpPr>
      <p:sp>
        <p:nvSpPr>
          <p:cNvPr id="403" name="Google Shape;403;p53"/>
          <p:cNvSpPr txBox="1">
            <a:spLocks noGrp="1"/>
          </p:cNvSpPr>
          <p:nvPr>
            <p:ph type="subTitle" idx="1"/>
          </p:nvPr>
        </p:nvSpPr>
        <p:spPr>
          <a:xfrm>
            <a:off x="1029617" y="2230366"/>
            <a:ext cx="5035200" cy="1241704"/>
          </a:xfrm>
          <a:prstGeom prst="rect">
            <a:avLst/>
          </a:prstGeom>
        </p:spPr>
        <p:txBody>
          <a:bodyPr spcFirstLastPara="1" wrap="square" lIns="0" tIns="68575" rIns="0" bIns="68575" anchor="t" anchorCtr="0">
            <a:noAutofit/>
          </a:bodyPr>
          <a:lstStyle/>
          <a:p>
            <a:pPr marL="0" lvl="0" indent="0" algn="l" rtl="0">
              <a:spcBef>
                <a:spcPts val="0"/>
              </a:spcBef>
              <a:spcAft>
                <a:spcPts val="0"/>
              </a:spcAft>
              <a:buNone/>
            </a:pPr>
            <a:r>
              <a:rPr lang="tr-TR" dirty="0" smtClean="0"/>
              <a:t>o</a:t>
            </a:r>
            <a:r>
              <a:rPr lang="tr-TR" dirty="0" smtClean="0"/>
              <a:t>zhangulal.com</a:t>
            </a:r>
          </a:p>
          <a:p>
            <a:pPr marL="0" lvl="0" indent="0" algn="l" rtl="0">
              <a:spcBef>
                <a:spcPts val="0"/>
              </a:spcBef>
              <a:spcAft>
                <a:spcPts val="0"/>
              </a:spcAft>
              <a:buNone/>
            </a:pPr>
            <a:r>
              <a:rPr lang="en-US" dirty="0"/>
              <a:t>l</a:t>
            </a:r>
            <a:r>
              <a:rPr lang="tr-TR" dirty="0" smtClean="0"/>
              <a:t>inkedin.com</a:t>
            </a:r>
            <a:r>
              <a:rPr lang="en-US" dirty="0" smtClean="0"/>
              <a:t>/ozhangulal</a:t>
            </a:r>
          </a:p>
          <a:p>
            <a:pPr marL="0" lvl="0" indent="0" algn="l" rtl="0">
              <a:spcBef>
                <a:spcPts val="0"/>
              </a:spcBef>
              <a:spcAft>
                <a:spcPts val="0"/>
              </a:spcAft>
              <a:buNone/>
            </a:pPr>
            <a:r>
              <a:rPr lang="en-US" dirty="0" smtClean="0"/>
              <a:t>ozhangulal@gmail.com </a:t>
            </a:r>
          </a:p>
          <a:p>
            <a:pPr marL="0" lvl="0" indent="0" algn="l" rtl="0">
              <a:spcBef>
                <a:spcPts val="0"/>
              </a:spcBef>
              <a:spcAft>
                <a:spcPts val="0"/>
              </a:spcAft>
              <a:buNone/>
            </a:pPr>
            <a:endParaRPr dirty="0"/>
          </a:p>
        </p:txBody>
      </p:sp>
      <p:sp>
        <p:nvSpPr>
          <p:cNvPr id="404" name="Google Shape;404;p53"/>
          <p:cNvSpPr txBox="1">
            <a:spLocks noGrp="1"/>
          </p:cNvSpPr>
          <p:nvPr>
            <p:ph type="title"/>
          </p:nvPr>
        </p:nvSpPr>
        <p:spPr>
          <a:xfrm>
            <a:off x="1029617" y="812326"/>
            <a:ext cx="4430273"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tr-TR" dirty="0" smtClean="0"/>
              <a:t>Benimle Konuş!</a:t>
            </a:r>
            <a:endParaRPr dirty="0"/>
          </a:p>
        </p:txBody>
      </p:sp>
      <p:grpSp>
        <p:nvGrpSpPr>
          <p:cNvPr id="4" name="Google Shape;865;p58"/>
          <p:cNvGrpSpPr/>
          <p:nvPr/>
        </p:nvGrpSpPr>
        <p:grpSpPr>
          <a:xfrm>
            <a:off x="7312180" y="3371897"/>
            <a:ext cx="1248725" cy="797013"/>
            <a:chOff x="2103400" y="922775"/>
            <a:chExt cx="3373675" cy="3839950"/>
          </a:xfrm>
          <a:solidFill>
            <a:schemeClr val="bg1"/>
          </a:solidFill>
        </p:grpSpPr>
        <p:sp>
          <p:nvSpPr>
            <p:cNvPr id="5" name="Google Shape;866;p58"/>
            <p:cNvSpPr/>
            <p:nvPr/>
          </p:nvSpPr>
          <p:spPr>
            <a:xfrm>
              <a:off x="2780500" y="922775"/>
              <a:ext cx="2696575" cy="2554700"/>
            </a:xfrm>
            <a:custGeom>
              <a:avLst/>
              <a:gdLst/>
              <a:ahLst/>
              <a:cxnLst/>
              <a:rect l="l" t="t" r="r" b="b"/>
              <a:pathLst>
                <a:path w="107863" h="102188" extrusionOk="0">
                  <a:moveTo>
                    <a:pt x="74225" y="31033"/>
                  </a:moveTo>
                  <a:lnTo>
                    <a:pt x="67847" y="37318"/>
                  </a:lnTo>
                  <a:cubicBezTo>
                    <a:pt x="67755" y="36856"/>
                    <a:pt x="67570" y="36394"/>
                    <a:pt x="67478" y="35932"/>
                  </a:cubicBezTo>
                  <a:lnTo>
                    <a:pt x="74225" y="31033"/>
                  </a:lnTo>
                  <a:close/>
                  <a:moveTo>
                    <a:pt x="64705" y="37966"/>
                  </a:moveTo>
                  <a:cubicBezTo>
                    <a:pt x="64890" y="38613"/>
                    <a:pt x="65074" y="39352"/>
                    <a:pt x="65259" y="39999"/>
                  </a:cubicBezTo>
                  <a:lnTo>
                    <a:pt x="61932" y="43327"/>
                  </a:lnTo>
                  <a:lnTo>
                    <a:pt x="61192" y="40461"/>
                  </a:lnTo>
                  <a:lnTo>
                    <a:pt x="64705" y="37966"/>
                  </a:lnTo>
                  <a:close/>
                  <a:moveTo>
                    <a:pt x="3790" y="45730"/>
                  </a:moveTo>
                  <a:lnTo>
                    <a:pt x="3790" y="45730"/>
                  </a:lnTo>
                  <a:cubicBezTo>
                    <a:pt x="3651" y="45776"/>
                    <a:pt x="3559" y="45799"/>
                    <a:pt x="3547" y="45799"/>
                  </a:cubicBezTo>
                  <a:cubicBezTo>
                    <a:pt x="3536" y="45799"/>
                    <a:pt x="3605" y="45776"/>
                    <a:pt x="3790" y="45730"/>
                  </a:cubicBezTo>
                  <a:close/>
                  <a:moveTo>
                    <a:pt x="58234" y="42495"/>
                  </a:moveTo>
                  <a:lnTo>
                    <a:pt x="59159" y="46007"/>
                  </a:lnTo>
                  <a:cubicBezTo>
                    <a:pt x="58234" y="46932"/>
                    <a:pt x="57402" y="47856"/>
                    <a:pt x="56478" y="48688"/>
                  </a:cubicBezTo>
                  <a:cubicBezTo>
                    <a:pt x="56108" y="47301"/>
                    <a:pt x="55831" y="45915"/>
                    <a:pt x="55461" y="44528"/>
                  </a:cubicBezTo>
                  <a:lnTo>
                    <a:pt x="58234" y="42495"/>
                  </a:lnTo>
                  <a:close/>
                  <a:moveTo>
                    <a:pt x="91511" y="11252"/>
                  </a:moveTo>
                  <a:lnTo>
                    <a:pt x="33000" y="53864"/>
                  </a:lnTo>
                  <a:lnTo>
                    <a:pt x="20151" y="47209"/>
                  </a:lnTo>
                  <a:lnTo>
                    <a:pt x="11555" y="42680"/>
                  </a:lnTo>
                  <a:lnTo>
                    <a:pt x="13311" y="42033"/>
                  </a:lnTo>
                  <a:lnTo>
                    <a:pt x="36789" y="32789"/>
                  </a:lnTo>
                  <a:lnTo>
                    <a:pt x="89477" y="12176"/>
                  </a:lnTo>
                  <a:cubicBezTo>
                    <a:pt x="89939" y="11991"/>
                    <a:pt x="90586" y="11714"/>
                    <a:pt x="91511" y="11252"/>
                  </a:cubicBezTo>
                  <a:close/>
                  <a:moveTo>
                    <a:pt x="52688" y="46654"/>
                  </a:moveTo>
                  <a:cubicBezTo>
                    <a:pt x="52965" y="48226"/>
                    <a:pt x="53335" y="49890"/>
                    <a:pt x="53797" y="51461"/>
                  </a:cubicBezTo>
                  <a:lnTo>
                    <a:pt x="51117" y="54049"/>
                  </a:lnTo>
                  <a:cubicBezTo>
                    <a:pt x="50655" y="52293"/>
                    <a:pt x="50285" y="50444"/>
                    <a:pt x="49915" y="48596"/>
                  </a:cubicBezTo>
                  <a:lnTo>
                    <a:pt x="52688" y="46654"/>
                  </a:lnTo>
                  <a:close/>
                  <a:moveTo>
                    <a:pt x="47050" y="50722"/>
                  </a:moveTo>
                  <a:cubicBezTo>
                    <a:pt x="47419" y="52755"/>
                    <a:pt x="47882" y="54789"/>
                    <a:pt x="48344" y="56822"/>
                  </a:cubicBezTo>
                  <a:lnTo>
                    <a:pt x="45571" y="59688"/>
                  </a:lnTo>
                  <a:cubicBezTo>
                    <a:pt x="45108" y="57377"/>
                    <a:pt x="44646" y="55066"/>
                    <a:pt x="44184" y="52755"/>
                  </a:cubicBezTo>
                  <a:lnTo>
                    <a:pt x="47050" y="50722"/>
                  </a:lnTo>
                  <a:close/>
                  <a:moveTo>
                    <a:pt x="41319" y="54881"/>
                  </a:moveTo>
                  <a:cubicBezTo>
                    <a:pt x="41873" y="57469"/>
                    <a:pt x="42335" y="60057"/>
                    <a:pt x="42890" y="62646"/>
                  </a:cubicBezTo>
                  <a:cubicBezTo>
                    <a:pt x="41688" y="64309"/>
                    <a:pt x="40856" y="66713"/>
                    <a:pt x="42705" y="67822"/>
                  </a:cubicBezTo>
                  <a:cubicBezTo>
                    <a:pt x="43167" y="68192"/>
                    <a:pt x="43630" y="68469"/>
                    <a:pt x="44092" y="68746"/>
                  </a:cubicBezTo>
                  <a:cubicBezTo>
                    <a:pt x="44277" y="69301"/>
                    <a:pt x="44369" y="69856"/>
                    <a:pt x="44461" y="70318"/>
                  </a:cubicBezTo>
                  <a:lnTo>
                    <a:pt x="42520" y="75587"/>
                  </a:lnTo>
                  <a:cubicBezTo>
                    <a:pt x="41411" y="69209"/>
                    <a:pt x="40302" y="62831"/>
                    <a:pt x="39285" y="56360"/>
                  </a:cubicBezTo>
                  <a:lnTo>
                    <a:pt x="41319" y="54881"/>
                  </a:lnTo>
                  <a:close/>
                  <a:moveTo>
                    <a:pt x="100754" y="11899"/>
                  </a:moveTo>
                  <a:cubicBezTo>
                    <a:pt x="99830" y="15411"/>
                    <a:pt x="98351" y="19109"/>
                    <a:pt x="97612" y="21882"/>
                  </a:cubicBezTo>
                  <a:lnTo>
                    <a:pt x="89477" y="53310"/>
                  </a:lnTo>
                  <a:cubicBezTo>
                    <a:pt x="87351" y="61352"/>
                    <a:pt x="85225" y="69486"/>
                    <a:pt x="83099" y="77528"/>
                  </a:cubicBezTo>
                  <a:cubicBezTo>
                    <a:pt x="82666" y="79369"/>
                    <a:pt x="82614" y="80131"/>
                    <a:pt x="81994" y="80131"/>
                  </a:cubicBezTo>
                  <a:cubicBezTo>
                    <a:pt x="81556" y="80131"/>
                    <a:pt x="80834" y="79750"/>
                    <a:pt x="79494" y="79099"/>
                  </a:cubicBezTo>
                  <a:cubicBezTo>
                    <a:pt x="75335" y="77065"/>
                    <a:pt x="71083" y="75217"/>
                    <a:pt x="66831" y="73091"/>
                  </a:cubicBezTo>
                  <a:cubicBezTo>
                    <a:pt x="60915" y="70225"/>
                    <a:pt x="55461" y="66343"/>
                    <a:pt x="50008" y="62646"/>
                  </a:cubicBezTo>
                  <a:lnTo>
                    <a:pt x="61747" y="50814"/>
                  </a:lnTo>
                  <a:cubicBezTo>
                    <a:pt x="62024" y="50722"/>
                    <a:pt x="62209" y="50444"/>
                    <a:pt x="62394" y="50259"/>
                  </a:cubicBezTo>
                  <a:cubicBezTo>
                    <a:pt x="64058" y="48596"/>
                    <a:pt x="65629" y="46932"/>
                    <a:pt x="67293" y="45360"/>
                  </a:cubicBezTo>
                  <a:cubicBezTo>
                    <a:pt x="67940" y="45360"/>
                    <a:pt x="68864" y="44344"/>
                    <a:pt x="69234" y="43419"/>
                  </a:cubicBezTo>
                  <a:lnTo>
                    <a:pt x="100754" y="11899"/>
                  </a:lnTo>
                  <a:close/>
                  <a:moveTo>
                    <a:pt x="36420" y="58486"/>
                  </a:moveTo>
                  <a:cubicBezTo>
                    <a:pt x="37714" y="66158"/>
                    <a:pt x="39008" y="73923"/>
                    <a:pt x="40394" y="81687"/>
                  </a:cubicBezTo>
                  <a:cubicBezTo>
                    <a:pt x="39655" y="83721"/>
                    <a:pt x="38915" y="85754"/>
                    <a:pt x="38176" y="87788"/>
                  </a:cubicBezTo>
                  <a:lnTo>
                    <a:pt x="37067" y="77528"/>
                  </a:lnTo>
                  <a:lnTo>
                    <a:pt x="35218" y="59318"/>
                  </a:lnTo>
                  <a:lnTo>
                    <a:pt x="36420" y="58486"/>
                  </a:lnTo>
                  <a:close/>
                  <a:moveTo>
                    <a:pt x="49268" y="72166"/>
                  </a:moveTo>
                  <a:cubicBezTo>
                    <a:pt x="51764" y="73830"/>
                    <a:pt x="54260" y="75494"/>
                    <a:pt x="56755" y="77065"/>
                  </a:cubicBezTo>
                  <a:lnTo>
                    <a:pt x="43445" y="88435"/>
                  </a:lnTo>
                  <a:cubicBezTo>
                    <a:pt x="43630" y="87973"/>
                    <a:pt x="43814" y="87511"/>
                    <a:pt x="43907" y="87048"/>
                  </a:cubicBezTo>
                  <a:lnTo>
                    <a:pt x="49268" y="72166"/>
                  </a:lnTo>
                  <a:close/>
                  <a:moveTo>
                    <a:pt x="103897" y="1"/>
                  </a:moveTo>
                  <a:cubicBezTo>
                    <a:pt x="103237" y="1"/>
                    <a:pt x="102470" y="137"/>
                    <a:pt x="101586" y="437"/>
                  </a:cubicBezTo>
                  <a:cubicBezTo>
                    <a:pt x="84486" y="6353"/>
                    <a:pt x="67663" y="13748"/>
                    <a:pt x="50839" y="20310"/>
                  </a:cubicBezTo>
                  <a:lnTo>
                    <a:pt x="17563" y="33344"/>
                  </a:lnTo>
                  <a:cubicBezTo>
                    <a:pt x="13218" y="35008"/>
                    <a:pt x="4992" y="36579"/>
                    <a:pt x="2126" y="40646"/>
                  </a:cubicBezTo>
                  <a:cubicBezTo>
                    <a:pt x="1017" y="42125"/>
                    <a:pt x="0" y="44159"/>
                    <a:pt x="1017" y="46007"/>
                  </a:cubicBezTo>
                  <a:cubicBezTo>
                    <a:pt x="2034" y="47764"/>
                    <a:pt x="3790" y="48133"/>
                    <a:pt x="5454" y="49058"/>
                  </a:cubicBezTo>
                  <a:lnTo>
                    <a:pt x="14975" y="53957"/>
                  </a:lnTo>
                  <a:lnTo>
                    <a:pt x="29210" y="61352"/>
                  </a:lnTo>
                  <a:cubicBezTo>
                    <a:pt x="29117" y="61721"/>
                    <a:pt x="29117" y="61999"/>
                    <a:pt x="29117" y="62368"/>
                  </a:cubicBezTo>
                  <a:lnTo>
                    <a:pt x="31151" y="82519"/>
                  </a:lnTo>
                  <a:cubicBezTo>
                    <a:pt x="31613" y="86864"/>
                    <a:pt x="31983" y="91116"/>
                    <a:pt x="32445" y="95368"/>
                  </a:cubicBezTo>
                  <a:cubicBezTo>
                    <a:pt x="32630" y="97309"/>
                    <a:pt x="32445" y="99989"/>
                    <a:pt x="33924" y="101468"/>
                  </a:cubicBezTo>
                  <a:cubicBezTo>
                    <a:pt x="34302" y="101954"/>
                    <a:pt x="34868" y="102188"/>
                    <a:pt x="35440" y="102188"/>
                  </a:cubicBezTo>
                  <a:cubicBezTo>
                    <a:pt x="35848" y="102188"/>
                    <a:pt x="36258" y="102069"/>
                    <a:pt x="36604" y="101838"/>
                  </a:cubicBezTo>
                  <a:cubicBezTo>
                    <a:pt x="37436" y="101191"/>
                    <a:pt x="38268" y="100452"/>
                    <a:pt x="38915" y="99620"/>
                  </a:cubicBezTo>
                  <a:lnTo>
                    <a:pt x="61007" y="80763"/>
                  </a:lnTo>
                  <a:cubicBezTo>
                    <a:pt x="61285" y="80486"/>
                    <a:pt x="61469" y="80208"/>
                    <a:pt x="61654" y="79931"/>
                  </a:cubicBezTo>
                  <a:cubicBezTo>
                    <a:pt x="65814" y="82149"/>
                    <a:pt x="70158" y="84091"/>
                    <a:pt x="74410" y="85939"/>
                  </a:cubicBezTo>
                  <a:cubicBezTo>
                    <a:pt x="76136" y="86733"/>
                    <a:pt x="77810" y="87166"/>
                    <a:pt x="79389" y="87166"/>
                  </a:cubicBezTo>
                  <a:cubicBezTo>
                    <a:pt x="82040" y="87166"/>
                    <a:pt x="84423" y="85946"/>
                    <a:pt x="86334" y="83166"/>
                  </a:cubicBezTo>
                  <a:cubicBezTo>
                    <a:pt x="89570" y="78544"/>
                    <a:pt x="90309" y="71057"/>
                    <a:pt x="91696" y="65696"/>
                  </a:cubicBezTo>
                  <a:cubicBezTo>
                    <a:pt x="94561" y="54789"/>
                    <a:pt x="97334" y="43974"/>
                    <a:pt x="100200" y="33066"/>
                  </a:cubicBezTo>
                  <a:cubicBezTo>
                    <a:pt x="102418" y="24562"/>
                    <a:pt x="104637" y="15966"/>
                    <a:pt x="106855" y="7462"/>
                  </a:cubicBezTo>
                  <a:cubicBezTo>
                    <a:pt x="107862" y="3666"/>
                    <a:pt x="107311" y="1"/>
                    <a:pt x="10389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7;p58"/>
            <p:cNvSpPr/>
            <p:nvPr/>
          </p:nvSpPr>
          <p:spPr>
            <a:xfrm>
              <a:off x="2103400" y="2610425"/>
              <a:ext cx="1212500" cy="2152300"/>
            </a:xfrm>
            <a:custGeom>
              <a:avLst/>
              <a:gdLst/>
              <a:ahLst/>
              <a:cxnLst/>
              <a:rect l="l" t="t" r="r" b="b"/>
              <a:pathLst>
                <a:path w="48500" h="86092" extrusionOk="0">
                  <a:moveTo>
                    <a:pt x="14575" y="43662"/>
                  </a:moveTo>
                  <a:cubicBezTo>
                    <a:pt x="17679" y="43662"/>
                    <a:pt x="20881" y="44635"/>
                    <a:pt x="22647" y="47550"/>
                  </a:cubicBezTo>
                  <a:cubicBezTo>
                    <a:pt x="22832" y="48197"/>
                    <a:pt x="23110" y="48844"/>
                    <a:pt x="23202" y="49491"/>
                  </a:cubicBezTo>
                  <a:lnTo>
                    <a:pt x="22278" y="49491"/>
                  </a:lnTo>
                  <a:cubicBezTo>
                    <a:pt x="18673" y="49307"/>
                    <a:pt x="15437" y="47088"/>
                    <a:pt x="14143" y="43668"/>
                  </a:cubicBezTo>
                  <a:cubicBezTo>
                    <a:pt x="14287" y="43664"/>
                    <a:pt x="14431" y="43662"/>
                    <a:pt x="14575" y="43662"/>
                  </a:cubicBezTo>
                  <a:close/>
                  <a:moveTo>
                    <a:pt x="24034" y="50693"/>
                  </a:moveTo>
                  <a:cubicBezTo>
                    <a:pt x="24096" y="50755"/>
                    <a:pt x="24075" y="50775"/>
                    <a:pt x="24030" y="50775"/>
                  </a:cubicBezTo>
                  <a:cubicBezTo>
                    <a:pt x="23941" y="50775"/>
                    <a:pt x="23757" y="50693"/>
                    <a:pt x="23941" y="50693"/>
                  </a:cubicBezTo>
                  <a:close/>
                  <a:moveTo>
                    <a:pt x="44857" y="0"/>
                  </a:moveTo>
                  <a:cubicBezTo>
                    <a:pt x="44706" y="0"/>
                    <a:pt x="44543" y="13"/>
                    <a:pt x="44370" y="39"/>
                  </a:cubicBezTo>
                  <a:cubicBezTo>
                    <a:pt x="24404" y="2812"/>
                    <a:pt x="7026" y="20467"/>
                    <a:pt x="8597" y="40802"/>
                  </a:cubicBezTo>
                  <a:cubicBezTo>
                    <a:pt x="2589" y="44130"/>
                    <a:pt x="1" y="53559"/>
                    <a:pt x="186" y="59474"/>
                  </a:cubicBezTo>
                  <a:cubicBezTo>
                    <a:pt x="463" y="68903"/>
                    <a:pt x="7488" y="78424"/>
                    <a:pt x="13219" y="85356"/>
                  </a:cubicBezTo>
                  <a:cubicBezTo>
                    <a:pt x="13621" y="85871"/>
                    <a:pt x="14102" y="86092"/>
                    <a:pt x="14610" y="86092"/>
                  </a:cubicBezTo>
                  <a:cubicBezTo>
                    <a:pt x="17025" y="86092"/>
                    <a:pt x="20075" y="81116"/>
                    <a:pt x="18395" y="78978"/>
                  </a:cubicBezTo>
                  <a:cubicBezTo>
                    <a:pt x="13496" y="72877"/>
                    <a:pt x="7488" y="65205"/>
                    <a:pt x="6471" y="57163"/>
                  </a:cubicBezTo>
                  <a:cubicBezTo>
                    <a:pt x="6194" y="54853"/>
                    <a:pt x="6656" y="50601"/>
                    <a:pt x="8135" y="48475"/>
                  </a:cubicBezTo>
                  <a:cubicBezTo>
                    <a:pt x="10251" y="53677"/>
                    <a:pt x="14386" y="57281"/>
                    <a:pt x="20300" y="57281"/>
                  </a:cubicBezTo>
                  <a:cubicBezTo>
                    <a:pt x="20585" y="57281"/>
                    <a:pt x="20875" y="57273"/>
                    <a:pt x="21168" y="57256"/>
                  </a:cubicBezTo>
                  <a:cubicBezTo>
                    <a:pt x="25605" y="56886"/>
                    <a:pt x="29210" y="53559"/>
                    <a:pt x="29857" y="49214"/>
                  </a:cubicBezTo>
                  <a:cubicBezTo>
                    <a:pt x="31099" y="40939"/>
                    <a:pt x="24116" y="36071"/>
                    <a:pt x="17002" y="36071"/>
                  </a:cubicBezTo>
                  <a:cubicBezTo>
                    <a:pt x="16170" y="36071"/>
                    <a:pt x="15336" y="36138"/>
                    <a:pt x="14513" y="36273"/>
                  </a:cubicBezTo>
                  <a:cubicBezTo>
                    <a:pt x="13496" y="20837"/>
                    <a:pt x="28563" y="9559"/>
                    <a:pt x="42983" y="7618"/>
                  </a:cubicBezTo>
                  <a:cubicBezTo>
                    <a:pt x="45912" y="7175"/>
                    <a:pt x="48499" y="0"/>
                    <a:pt x="4485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Google Shape;429;p54"/>
          <p:cNvPicPr preferRelativeResize="0"/>
          <p:nvPr/>
        </p:nvPicPr>
        <p:blipFill>
          <a:blip r:embed="rId3">
            <a:alphaModFix/>
          </a:blip>
          <a:stretch>
            <a:fillRect/>
          </a:stretch>
        </p:blipFill>
        <p:spPr>
          <a:xfrm>
            <a:off x="924495" y="3770404"/>
            <a:ext cx="1996420" cy="5160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3"/>
        <p:cNvGrpSpPr/>
        <p:nvPr/>
      </p:nvGrpSpPr>
      <p:grpSpPr>
        <a:xfrm>
          <a:off x="0" y="0"/>
          <a:ext cx="0" cy="0"/>
          <a:chOff x="0" y="0"/>
          <a:chExt cx="0" cy="0"/>
        </a:xfrm>
      </p:grpSpPr>
      <p:sp>
        <p:nvSpPr>
          <p:cNvPr id="284" name="Google Shape;284;p33"/>
          <p:cNvSpPr txBox="1">
            <a:spLocks noGrp="1"/>
          </p:cNvSpPr>
          <p:nvPr>
            <p:ph type="title"/>
          </p:nvPr>
        </p:nvSpPr>
        <p:spPr>
          <a:xfrm>
            <a:off x="4882452" y="947025"/>
            <a:ext cx="28629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Agenda</a:t>
            </a:r>
            <a:endParaRPr dirty="0"/>
          </a:p>
        </p:txBody>
      </p:sp>
      <p:pic>
        <p:nvPicPr>
          <p:cNvPr id="286" name="Google Shape;286;p33"/>
          <p:cNvPicPr preferRelativeResize="0"/>
          <p:nvPr/>
        </p:nvPicPr>
        <p:blipFill>
          <a:blip r:embed="rId3">
            <a:alphaModFix/>
          </a:blip>
          <a:stretch>
            <a:fillRect/>
          </a:stretch>
        </p:blipFill>
        <p:spPr>
          <a:xfrm>
            <a:off x="1649150" y="767675"/>
            <a:ext cx="2284999" cy="3608151"/>
          </a:xfrm>
          <a:prstGeom prst="rect">
            <a:avLst/>
          </a:prstGeom>
          <a:noFill/>
          <a:ln>
            <a:noFill/>
          </a:ln>
        </p:spPr>
      </p:pic>
      <p:sp>
        <p:nvSpPr>
          <p:cNvPr id="6" name="Google Shape;284;p33"/>
          <p:cNvSpPr txBox="1">
            <a:spLocks/>
          </p:cNvSpPr>
          <p:nvPr/>
        </p:nvSpPr>
        <p:spPr>
          <a:xfrm>
            <a:off x="4882452" y="1192191"/>
            <a:ext cx="2862900" cy="364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Inter"/>
              <a:buNone/>
              <a:defRPr sz="1800" b="1" i="0" u="none" strike="noStrike" cap="none">
                <a:solidFill>
                  <a:schemeClr val="lt1"/>
                </a:solidFill>
                <a:latin typeface="Inter"/>
                <a:ea typeface="Inter"/>
                <a:cs typeface="Inter"/>
                <a:sym typeface="Inter"/>
              </a:defRPr>
            </a:lvl1pPr>
            <a:lvl2pPr marR="0" lvl="1"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2pPr>
            <a:lvl3pPr marR="0" lvl="2"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3pPr>
            <a:lvl4pPr marR="0" lvl="3"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4pPr>
            <a:lvl5pPr marR="0" lvl="4"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5pPr>
            <a:lvl6pPr marR="0" lvl="5"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6pPr>
            <a:lvl7pPr marR="0" lvl="6"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7pPr>
            <a:lvl8pPr marR="0" lvl="7"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8pPr>
            <a:lvl9pPr marR="0" lvl="8" algn="l" rtl="0">
              <a:lnSpc>
                <a:spcPct val="100000"/>
              </a:lnSpc>
              <a:spcBef>
                <a:spcPts val="0"/>
              </a:spcBef>
              <a:spcAft>
                <a:spcPts val="0"/>
              </a:spcAft>
              <a:buClr>
                <a:schemeClr val="lt1"/>
              </a:buClr>
              <a:buSzPts val="1700"/>
              <a:buFont typeface="Inter"/>
              <a:buNone/>
              <a:defRPr sz="1700" b="1" i="0" u="none" strike="noStrike" cap="none">
                <a:solidFill>
                  <a:schemeClr val="lt1"/>
                </a:solidFill>
                <a:latin typeface="Inter"/>
                <a:ea typeface="Inter"/>
                <a:cs typeface="Inter"/>
                <a:sym typeface="Inter"/>
              </a:defRPr>
            </a:lvl9pPr>
          </a:lstStyle>
          <a:p>
            <a:endParaRPr lang="en-US" sz="1600" dirty="0" smtClean="0"/>
          </a:p>
          <a:p>
            <a:pPr marL="285750" indent="-285750">
              <a:buFont typeface="Wingdings" panose="05000000000000000000" pitchFamily="2" charset="2"/>
              <a:buChar char="Ø"/>
            </a:pPr>
            <a:r>
              <a:rPr lang="en-US" sz="1600" dirty="0" err="1" smtClean="0"/>
              <a:t>Concurren</a:t>
            </a:r>
            <a:r>
              <a:rPr lang="tr-TR" sz="1600" dirty="0" smtClean="0"/>
              <a:t>cy</a:t>
            </a:r>
          </a:p>
          <a:p>
            <a:pPr marL="285750" indent="-285750">
              <a:buFont typeface="Wingdings" panose="05000000000000000000" pitchFamily="2" charset="2"/>
              <a:buChar char="Ø"/>
            </a:pPr>
            <a:r>
              <a:rPr lang="en-US" sz="1600" dirty="0" smtClean="0"/>
              <a:t>Parallel</a:t>
            </a:r>
          </a:p>
          <a:p>
            <a:pPr marL="285750" indent="-285750">
              <a:buFont typeface="Wingdings" panose="05000000000000000000" pitchFamily="2" charset="2"/>
              <a:buChar char="Ø"/>
            </a:pPr>
            <a:r>
              <a:rPr lang="en-US" sz="1600" dirty="0" smtClean="0"/>
              <a:t>Concurrency in Go</a:t>
            </a:r>
          </a:p>
          <a:p>
            <a:pPr marL="285750" indent="-285750">
              <a:buFont typeface="Wingdings" panose="05000000000000000000" pitchFamily="2" charset="2"/>
              <a:buChar char="Ø"/>
            </a:pPr>
            <a:r>
              <a:rPr lang="en-US" sz="1600" dirty="0" err="1" smtClean="0"/>
              <a:t>Goroutine</a:t>
            </a:r>
            <a:endParaRPr lang="tr-TR" sz="1600" dirty="0" smtClean="0"/>
          </a:p>
          <a:p>
            <a:pPr marL="285750" indent="-285750">
              <a:buFont typeface="Wingdings" panose="05000000000000000000" pitchFamily="2" charset="2"/>
              <a:buChar char="Ø"/>
            </a:pPr>
            <a:r>
              <a:rPr lang="en-US" sz="1600" dirty="0" err="1"/>
              <a:t>Goroutine</a:t>
            </a:r>
            <a:r>
              <a:rPr lang="en-US" sz="1600" dirty="0"/>
              <a:t> vs </a:t>
            </a:r>
            <a:r>
              <a:rPr lang="en-US" sz="1600" dirty="0" smtClean="0"/>
              <a:t>Thread</a:t>
            </a:r>
          </a:p>
          <a:p>
            <a:pPr marL="285750" indent="-285750">
              <a:buFont typeface="Wingdings" panose="05000000000000000000" pitchFamily="2" charset="2"/>
              <a:buChar char="Ø"/>
            </a:pPr>
            <a:r>
              <a:rPr lang="en-US" sz="1600" dirty="0" err="1" smtClean="0"/>
              <a:t>WaitGroup</a:t>
            </a:r>
            <a:endParaRPr lang="en-US" sz="1600" dirty="0" smtClean="0"/>
          </a:p>
          <a:p>
            <a:pPr marL="285750" indent="-285750">
              <a:buFont typeface="Wingdings" panose="05000000000000000000" pitchFamily="2" charset="2"/>
              <a:buChar char="Ø"/>
            </a:pPr>
            <a:r>
              <a:rPr lang="en-US" sz="1600" dirty="0" err="1" smtClean="0"/>
              <a:t>RaceCondition</a:t>
            </a:r>
            <a:endParaRPr lang="en-US" sz="1600" dirty="0" smtClean="0"/>
          </a:p>
          <a:p>
            <a:pPr marL="285750" indent="-285750">
              <a:buFont typeface="Wingdings" panose="05000000000000000000" pitchFamily="2" charset="2"/>
              <a:buChar char="Ø"/>
            </a:pPr>
            <a:endParaRPr lang="en-US" sz="1600" dirty="0" smtClean="0"/>
          </a:p>
          <a:p>
            <a:pPr marL="285750" indent="-285750">
              <a:buFont typeface="Wingdings" panose="05000000000000000000" pitchFamily="2" charset="2"/>
              <a:buChar char="Ø"/>
            </a:pPr>
            <a:r>
              <a:rPr lang="en-US" sz="1600" dirty="0" smtClean="0"/>
              <a:t>DEMO</a:t>
            </a:r>
            <a:endParaRPr lang="tr-TR" sz="1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7"/>
        <p:cNvGrpSpPr/>
        <p:nvPr/>
      </p:nvGrpSpPr>
      <p:grpSpPr>
        <a:xfrm>
          <a:off x="0" y="0"/>
          <a:ext cx="0" cy="0"/>
          <a:chOff x="0" y="0"/>
          <a:chExt cx="0" cy="0"/>
        </a:xfrm>
      </p:grpSpPr>
      <p:sp>
        <p:nvSpPr>
          <p:cNvPr id="398" name="Google Shape;398;p52"/>
          <p:cNvSpPr txBox="1">
            <a:spLocks noGrp="1"/>
          </p:cNvSpPr>
          <p:nvPr>
            <p:ph type="title"/>
          </p:nvPr>
        </p:nvSpPr>
        <p:spPr>
          <a:xfrm>
            <a:off x="1029619" y="1720106"/>
            <a:ext cx="45474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 dirty="0" smtClean="0"/>
              <a:t>T</a:t>
            </a:r>
            <a:r>
              <a:rPr lang="tr-TR" dirty="0" smtClean="0"/>
              <a:t>eşekkürler</a:t>
            </a:r>
            <a:r>
              <a:rPr lang="en" dirty="0" smtClean="0"/>
              <a:t>!</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Concurrency</a:t>
            </a:r>
            <a:endParaRPr dirty="0"/>
          </a:p>
        </p:txBody>
      </p:sp>
      <p:sp>
        <p:nvSpPr>
          <p:cNvPr id="2" name="Subtitle 1"/>
          <p:cNvSpPr>
            <a:spLocks noGrp="1"/>
          </p:cNvSpPr>
          <p:nvPr>
            <p:ph type="subTitle" idx="1"/>
          </p:nvPr>
        </p:nvSpPr>
        <p:spPr/>
        <p:txBody>
          <a:bodyPr/>
          <a:lstStyle/>
          <a:p>
            <a:endParaRPr lang="tr-T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dirty="0" smtClean="0"/>
              <a:t>Concurrency (E</a:t>
            </a:r>
            <a:r>
              <a:rPr lang="tr-TR" dirty="0" smtClean="0"/>
              <a:t>şzamanlılık</a:t>
            </a:r>
            <a:r>
              <a:rPr lang="en" sz="1800" dirty="0" smtClean="0"/>
              <a:t>)</a:t>
            </a:r>
            <a:endParaRPr sz="1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131" y="836400"/>
            <a:ext cx="1771650" cy="356235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1029624" y="1720100"/>
            <a:ext cx="399960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Parallel</a:t>
            </a:r>
            <a:endParaRPr dirty="0"/>
          </a:p>
        </p:txBody>
      </p:sp>
      <p:sp>
        <p:nvSpPr>
          <p:cNvPr id="2" name="Subtitle 1"/>
          <p:cNvSpPr>
            <a:spLocks noGrp="1"/>
          </p:cNvSpPr>
          <p:nvPr>
            <p:ph type="subTitle" idx="1"/>
          </p:nvPr>
        </p:nvSpPr>
        <p:spPr/>
        <p:txBody>
          <a:bodyPr/>
          <a:lstStyle/>
          <a:p>
            <a:endParaRPr lang="tr-TR"/>
          </a:p>
        </p:txBody>
      </p:sp>
    </p:spTree>
    <p:extLst>
      <p:ext uri="{BB962C8B-B14F-4D97-AF65-F5344CB8AC3E}">
        <p14:creationId xmlns:p14="http://schemas.microsoft.com/office/powerpoint/2010/main" val="189410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4"/>
          <p:cNvSpPr txBox="1">
            <a:spLocks noGrp="1"/>
          </p:cNvSpPr>
          <p:nvPr>
            <p:ph type="title"/>
          </p:nvPr>
        </p:nvSpPr>
        <p:spPr>
          <a:xfrm>
            <a:off x="1035400" y="472200"/>
            <a:ext cx="60513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1800" dirty="0" smtClean="0"/>
              <a:t>Parallel</a:t>
            </a:r>
            <a:endParaRPr sz="1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7600" y="521778"/>
            <a:ext cx="1866900" cy="3924300"/>
          </a:xfrm>
          <a:prstGeom prst="rect">
            <a:avLst/>
          </a:prstGeom>
        </p:spPr>
      </p:pic>
    </p:spTree>
    <p:extLst>
      <p:ext uri="{BB962C8B-B14F-4D97-AF65-F5344CB8AC3E}">
        <p14:creationId xmlns:p14="http://schemas.microsoft.com/office/powerpoint/2010/main" val="3640406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480060" y="1720100"/>
            <a:ext cx="595884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Concurrency vs Parallel</a:t>
            </a:r>
            <a:endParaRPr dirty="0"/>
          </a:p>
        </p:txBody>
      </p:sp>
      <p:sp>
        <p:nvSpPr>
          <p:cNvPr id="2" name="Subtitle 1"/>
          <p:cNvSpPr>
            <a:spLocks noGrp="1"/>
          </p:cNvSpPr>
          <p:nvPr>
            <p:ph type="subTitle" idx="1"/>
          </p:nvPr>
        </p:nvSpPr>
        <p:spPr/>
        <p:txBody>
          <a:bodyPr/>
          <a:lstStyle/>
          <a:p>
            <a:endParaRPr lang="tr-T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5"/>
          <p:cNvSpPr txBox="1">
            <a:spLocks noGrp="1"/>
          </p:cNvSpPr>
          <p:nvPr>
            <p:ph type="title"/>
          </p:nvPr>
        </p:nvSpPr>
        <p:spPr>
          <a:xfrm>
            <a:off x="1035400" y="472200"/>
            <a:ext cx="5894100" cy="364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1700" dirty="0" smtClean="0"/>
              <a:t>Concurency vs Parallel</a:t>
            </a:r>
            <a:endParaRPr sz="1700" dirty="0"/>
          </a:p>
          <a:p>
            <a:pPr marL="0" lvl="0" indent="0" algn="l" rtl="0">
              <a:spcBef>
                <a:spcPts val="0"/>
              </a:spcBef>
              <a:spcAft>
                <a:spcPts val="0"/>
              </a:spcAft>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3652" y="836400"/>
            <a:ext cx="2557462" cy="3815766"/>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0050"/>
        </a:solidFill>
        <a:effectLst/>
      </p:bgPr>
    </p:bg>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480060" y="1720100"/>
            <a:ext cx="5958840" cy="1196700"/>
          </a:xfrm>
          <a:prstGeom prst="rect">
            <a:avLst/>
          </a:prstGeom>
        </p:spPr>
        <p:txBody>
          <a:bodyPr spcFirstLastPara="1" wrap="square" lIns="0" tIns="68575" rIns="0" bIns="68575" anchor="b" anchorCtr="0">
            <a:noAutofit/>
          </a:bodyPr>
          <a:lstStyle/>
          <a:p>
            <a:pPr marL="0" lvl="0" indent="0" algn="l" rtl="0">
              <a:spcBef>
                <a:spcPts val="0"/>
              </a:spcBef>
              <a:spcAft>
                <a:spcPts val="0"/>
              </a:spcAft>
              <a:buNone/>
            </a:pPr>
            <a:r>
              <a:rPr lang="en-US" dirty="0" smtClean="0"/>
              <a:t>Concurrency in Go</a:t>
            </a:r>
            <a:endParaRPr dirty="0"/>
          </a:p>
        </p:txBody>
      </p:sp>
      <p:sp>
        <p:nvSpPr>
          <p:cNvPr id="2" name="Subtitle 1"/>
          <p:cNvSpPr>
            <a:spLocks noGrp="1"/>
          </p:cNvSpPr>
          <p:nvPr>
            <p:ph type="subTitle" idx="1"/>
          </p:nvPr>
        </p:nvSpPr>
        <p:spPr/>
        <p:txBody>
          <a:bodyPr/>
          <a:lstStyle/>
          <a:p>
            <a:endParaRPr lang="tr-TR"/>
          </a:p>
        </p:txBody>
      </p:sp>
    </p:spTree>
    <p:extLst>
      <p:ext uri="{BB962C8B-B14F-4D97-AF65-F5344CB8AC3E}">
        <p14:creationId xmlns:p14="http://schemas.microsoft.com/office/powerpoint/2010/main" val="3330863473"/>
      </p:ext>
    </p:extLst>
  </p:cSld>
  <p:clrMapOvr>
    <a:masterClrMapping/>
  </p:clrMapOvr>
  <p:timing>
    <p:tnLst>
      <p:par>
        <p:cTn id="1" dur="indefinite" restart="never" nodeType="tmRoot"/>
      </p:par>
    </p:tnLst>
  </p:timing>
</p:sld>
</file>

<file path=ppt/theme/theme1.xml><?xml version="1.0" encoding="utf-8"?>
<a:theme xmlns:a="http://schemas.openxmlformats.org/drawingml/2006/main" name="Yemeksepeti_Rebrand">
  <a:themeElements>
    <a:clrScheme name="Delivery Hero">
      <a:dk1>
        <a:srgbClr val="FA0050"/>
      </a:dk1>
      <a:lt1>
        <a:srgbClr val="FFFFFF"/>
      </a:lt1>
      <a:dk2>
        <a:srgbClr val="02171A"/>
      </a:dk2>
      <a:lt2>
        <a:srgbClr val="83828A"/>
      </a:lt2>
      <a:accent1>
        <a:srgbClr val="D70A64"/>
      </a:accent1>
      <a:accent2>
        <a:srgbClr val="5EFFB6"/>
      </a:accent2>
      <a:accent3>
        <a:srgbClr val="FF2B85"/>
      </a:accent3>
      <a:accent4>
        <a:srgbClr val="F5F5F6"/>
      </a:accent4>
      <a:accent5>
        <a:srgbClr val="FCE5F1"/>
      </a:accent5>
      <a:accent6>
        <a:srgbClr val="FD95B6"/>
      </a:accent6>
      <a:hlink>
        <a:srgbClr val="FF2B85"/>
      </a:hlink>
      <a:folHlink>
        <a:srgbClr val="00A6D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TotalTime>
  <Words>885</Words>
  <Application>Microsoft Office PowerPoint</Application>
  <PresentationFormat>On-screen Show (16:9)</PresentationFormat>
  <Paragraphs>79</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Inter-Regular</vt:lpstr>
      <vt:lpstr>Inter</vt:lpstr>
      <vt:lpstr>Wingdings</vt:lpstr>
      <vt:lpstr>Arial</vt:lpstr>
      <vt:lpstr>Yemeksepeti_Rebrand</vt:lpstr>
      <vt:lpstr>Goroutines: Concurrency in Go</vt:lpstr>
      <vt:lpstr>Agenda</vt:lpstr>
      <vt:lpstr>Concurrency</vt:lpstr>
      <vt:lpstr>Concurrency (Eşzamanlılık)</vt:lpstr>
      <vt:lpstr>Parallel</vt:lpstr>
      <vt:lpstr>Parallel</vt:lpstr>
      <vt:lpstr>Concurrency vs Parallel</vt:lpstr>
      <vt:lpstr>Concurency vs Parallel </vt:lpstr>
      <vt:lpstr>Concurrency in Go</vt:lpstr>
      <vt:lpstr>Concurrency in Go </vt:lpstr>
      <vt:lpstr>GoRoutine</vt:lpstr>
      <vt:lpstr>Goroutine </vt:lpstr>
      <vt:lpstr>Goroutine vs Thread </vt:lpstr>
      <vt:lpstr>Goroutine vs Channel </vt:lpstr>
      <vt:lpstr>WaitGroup </vt:lpstr>
      <vt:lpstr>Race Condition </vt:lpstr>
      <vt:lpstr>Race Condition </vt:lpstr>
      <vt:lpstr>? ? ? </vt:lpstr>
      <vt:lpstr>Benimle Konuş!</vt:lpstr>
      <vt:lpstr>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it only for the first slide</dc:title>
  <dc:creator>Ayşe Naz Karaarslan</dc:creator>
  <cp:lastModifiedBy>özhan gülal</cp:lastModifiedBy>
  <cp:revision>23</cp:revision>
  <dcterms:modified xsi:type="dcterms:W3CDTF">2022-01-06T15:55:32Z</dcterms:modified>
</cp:coreProperties>
</file>